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8"/>
  </p:notesMasterIdLst>
  <p:sldIdLst>
    <p:sldId id="256" r:id="rId2"/>
    <p:sldId id="258" r:id="rId3"/>
    <p:sldId id="266" r:id="rId4"/>
    <p:sldId id="261" r:id="rId5"/>
    <p:sldId id="262" r:id="rId6"/>
    <p:sldId id="268" r:id="rId7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E2EE"/>
    <a:srgbClr val="CCFFFF"/>
    <a:srgbClr val="121212"/>
    <a:srgbClr val="212121"/>
    <a:srgbClr val="DF2985"/>
    <a:srgbClr val="1ABCE2"/>
    <a:srgbClr val="FFFA8F"/>
    <a:srgbClr val="71FE50"/>
    <a:srgbClr val="1D1D1D"/>
    <a:srgbClr val="2E1A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BA0C98-39CB-041C-E3A4-590BD5B07B50}" v="3" dt="2019-07-10T03:44:05.251"/>
    <p1510:client id="{6774E2AC-6434-E651-D47E-F4F94E3CC1A0}" v="37" dt="2019-07-10T02:27:20.82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714" autoAdjust="0"/>
    <p:restoredTop sz="79404" autoAdjust="0"/>
  </p:normalViewPr>
  <p:slideViewPr>
    <p:cSldViewPr>
      <p:cViewPr varScale="1">
        <p:scale>
          <a:sx n="72" d="100"/>
          <a:sy n="72" d="100"/>
        </p:scale>
        <p:origin x="1805" y="77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준석" userId="S::ljs9904ljs@postech.ac.kr::14d87104-ef83-4a58-8428-55ae8b8da429" providerId="AD" clId="Web-{6774E2AC-6434-E651-D47E-F4F94E3CC1A0}"/>
    <pc:docChg chg="modSld">
      <pc:chgData name="이준석" userId="S::ljs9904ljs@postech.ac.kr::14d87104-ef83-4a58-8428-55ae8b8da429" providerId="AD" clId="Web-{6774E2AC-6434-E651-D47E-F4F94E3CC1A0}" dt="2019-07-10T02:28:06.420" v="201" actId="20577"/>
      <pc:docMkLst>
        <pc:docMk/>
      </pc:docMkLst>
      <pc:sldChg chg="modSp">
        <pc:chgData name="이준석" userId="S::ljs9904ljs@postech.ac.kr::14d87104-ef83-4a58-8428-55ae8b8da429" providerId="AD" clId="Web-{6774E2AC-6434-E651-D47E-F4F94E3CC1A0}" dt="2019-07-10T02:28:06.013" v="199" actId="20577"/>
        <pc:sldMkLst>
          <pc:docMk/>
          <pc:sldMk cId="1235044009" sldId="256"/>
        </pc:sldMkLst>
        <pc:spChg chg="mod">
          <ac:chgData name="이준석" userId="S::ljs9904ljs@postech.ac.kr::14d87104-ef83-4a58-8428-55ae8b8da429" providerId="AD" clId="Web-{6774E2AC-6434-E651-D47E-F4F94E3CC1A0}" dt="2019-07-10T02:27:39.763" v="176" actId="20577"/>
          <ac:spMkLst>
            <pc:docMk/>
            <pc:sldMk cId="1235044009" sldId="256"/>
            <ac:spMk id="7" creationId="{00000000-0000-0000-0000-000000000000}"/>
          </ac:spMkLst>
        </pc:spChg>
        <pc:spChg chg="mod">
          <ac:chgData name="이준석" userId="S::ljs9904ljs@postech.ac.kr::14d87104-ef83-4a58-8428-55ae8b8da429" providerId="AD" clId="Web-{6774E2AC-6434-E651-D47E-F4F94E3CC1A0}" dt="2019-07-10T02:27:52.482" v="185" actId="20577"/>
          <ac:spMkLst>
            <pc:docMk/>
            <pc:sldMk cId="1235044009" sldId="256"/>
            <ac:spMk id="8" creationId="{00000000-0000-0000-0000-000000000000}"/>
          </ac:spMkLst>
        </pc:spChg>
        <pc:spChg chg="mod">
          <ac:chgData name="이준석" userId="S::ljs9904ljs@postech.ac.kr::14d87104-ef83-4a58-8428-55ae8b8da429" providerId="AD" clId="Web-{6774E2AC-6434-E651-D47E-F4F94E3CC1A0}" dt="2019-07-10T02:28:06.013" v="199" actId="20577"/>
          <ac:spMkLst>
            <pc:docMk/>
            <pc:sldMk cId="1235044009" sldId="256"/>
            <ac:spMk id="11" creationId="{38A5CB47-3968-4D29-A690-4EE4052057F3}"/>
          </ac:spMkLst>
        </pc:spChg>
        <pc:spChg chg="mod">
          <ac:chgData name="이준석" userId="S::ljs9904ljs@postech.ac.kr::14d87104-ef83-4a58-8428-55ae8b8da429" providerId="AD" clId="Web-{6774E2AC-6434-E651-D47E-F4F94E3CC1A0}" dt="2019-07-10T02:28:00.295" v="196" actId="20577"/>
          <ac:spMkLst>
            <pc:docMk/>
            <pc:sldMk cId="1235044009" sldId="256"/>
            <ac:spMk id="12" creationId="{05FC4035-8822-4892-8D40-1B5582966A8F}"/>
          </ac:spMkLst>
        </pc:spChg>
      </pc:sldChg>
    </pc:docChg>
  </pc:docChgLst>
  <pc:docChgLst>
    <pc:chgData name="이준석" userId="S::ljs9904ljs@postech.ac.kr::14d87104-ef83-4a58-8428-55ae8b8da429" providerId="AD" clId="Web-{33DF36D2-0FCA-16AF-FB7E-97152CACAF40}"/>
    <pc:docChg chg="delSld modSld sldOrd">
      <pc:chgData name="이준석" userId="S::ljs9904ljs@postech.ac.kr::14d87104-ef83-4a58-8428-55ae8b8da429" providerId="AD" clId="Web-{33DF36D2-0FCA-16AF-FB7E-97152CACAF40}" dt="2019-07-10T13:08:17.488" v="150"/>
      <pc:docMkLst>
        <pc:docMk/>
      </pc:docMkLst>
      <pc:sldChg chg="del">
        <pc:chgData name="이준석" userId="S::ljs9904ljs@postech.ac.kr::14d87104-ef83-4a58-8428-55ae8b8da429" providerId="AD" clId="Web-{33DF36D2-0FCA-16AF-FB7E-97152CACAF40}" dt="2019-07-10T12:50:23.228" v="0"/>
        <pc:sldMkLst>
          <pc:docMk/>
          <pc:sldMk cId="1166554452" sldId="257"/>
        </pc:sldMkLst>
      </pc:sldChg>
      <pc:sldChg chg="modSp">
        <pc:chgData name="이준석" userId="S::ljs9904ljs@postech.ac.kr::14d87104-ef83-4a58-8428-55ae8b8da429" providerId="AD" clId="Web-{33DF36D2-0FCA-16AF-FB7E-97152CACAF40}" dt="2019-07-10T12:59:53.562" v="52" actId="20577"/>
        <pc:sldMkLst>
          <pc:docMk/>
          <pc:sldMk cId="2860052080" sldId="258"/>
        </pc:sldMkLst>
        <pc:spChg chg="mod">
          <ac:chgData name="이준석" userId="S::ljs9904ljs@postech.ac.kr::14d87104-ef83-4a58-8428-55ae8b8da429" providerId="AD" clId="Web-{33DF36D2-0FCA-16AF-FB7E-97152CACAF40}" dt="2019-07-10T12:59:53.562" v="52" actId="20577"/>
          <ac:spMkLst>
            <pc:docMk/>
            <pc:sldMk cId="2860052080" sldId="258"/>
            <ac:spMk id="9" creationId="{00000000-0000-0000-0000-000000000000}"/>
          </ac:spMkLst>
        </pc:spChg>
      </pc:sldChg>
      <pc:sldChg chg="modSp ord">
        <pc:chgData name="이준석" userId="S::ljs9904ljs@postech.ac.kr::14d87104-ef83-4a58-8428-55ae8b8da429" providerId="AD" clId="Web-{33DF36D2-0FCA-16AF-FB7E-97152CACAF40}" dt="2019-07-10T13:00:27.890" v="92" actId="20577"/>
        <pc:sldMkLst>
          <pc:docMk/>
          <pc:sldMk cId="1986903300" sldId="261"/>
        </pc:sldMkLst>
        <pc:spChg chg="mod">
          <ac:chgData name="이준석" userId="S::ljs9904ljs@postech.ac.kr::14d87104-ef83-4a58-8428-55ae8b8da429" providerId="AD" clId="Web-{33DF36D2-0FCA-16AF-FB7E-97152CACAF40}" dt="2019-07-10T13:00:27.890" v="92" actId="20577"/>
          <ac:spMkLst>
            <pc:docMk/>
            <pc:sldMk cId="1986903300" sldId="261"/>
            <ac:spMk id="6" creationId="{860B44DB-553B-4F49-9B63-301CE8472778}"/>
          </ac:spMkLst>
        </pc:spChg>
      </pc:sldChg>
      <pc:sldChg chg="addSp delSp modSp addAnim modAnim">
        <pc:chgData name="이준석" userId="S::ljs9904ljs@postech.ac.kr::14d87104-ef83-4a58-8428-55ae8b8da429" providerId="AD" clId="Web-{33DF36D2-0FCA-16AF-FB7E-97152CACAF40}" dt="2019-07-10T13:08:17.488" v="150"/>
        <pc:sldMkLst>
          <pc:docMk/>
          <pc:sldMk cId="3812923694" sldId="262"/>
        </pc:sldMkLst>
        <pc:spChg chg="mod">
          <ac:chgData name="이준석" userId="S::ljs9904ljs@postech.ac.kr::14d87104-ef83-4a58-8428-55ae8b8da429" providerId="AD" clId="Web-{33DF36D2-0FCA-16AF-FB7E-97152CACAF40}" dt="2019-07-10T12:51:22.447" v="16" actId="20577"/>
          <ac:spMkLst>
            <pc:docMk/>
            <pc:sldMk cId="3812923694" sldId="262"/>
            <ac:spMk id="3" creationId="{91411B55-499C-4BC3-BCA5-3009F60B52AB}"/>
          </ac:spMkLst>
        </pc:spChg>
        <pc:spChg chg="mod">
          <ac:chgData name="이준석" userId="S::ljs9904ljs@postech.ac.kr::14d87104-ef83-4a58-8428-55ae8b8da429" providerId="AD" clId="Web-{33DF36D2-0FCA-16AF-FB7E-97152CACAF40}" dt="2019-07-10T13:00:38.703" v="99" actId="20577"/>
          <ac:spMkLst>
            <pc:docMk/>
            <pc:sldMk cId="3812923694" sldId="262"/>
            <ac:spMk id="6" creationId="{0AC4A8EB-17D0-4933-8951-434C8342DF8E}"/>
          </ac:spMkLst>
        </pc:spChg>
        <pc:spChg chg="del">
          <ac:chgData name="이준석" userId="S::ljs9904ljs@postech.ac.kr::14d87104-ef83-4a58-8428-55ae8b8da429" providerId="AD" clId="Web-{33DF36D2-0FCA-16AF-FB7E-97152CACAF40}" dt="2019-07-10T12:51:25.932" v="17"/>
          <ac:spMkLst>
            <pc:docMk/>
            <pc:sldMk cId="3812923694" sldId="262"/>
            <ac:spMk id="93" creationId="{C86F4C4C-DCFB-4F89-858A-DBB5269AB34D}"/>
          </ac:spMkLst>
        </pc:spChg>
        <pc:grpChg chg="del">
          <ac:chgData name="이준석" userId="S::ljs9904ljs@postech.ac.kr::14d87104-ef83-4a58-8428-55ae8b8da429" providerId="AD" clId="Web-{33DF36D2-0FCA-16AF-FB7E-97152CACAF40}" dt="2019-07-10T13:02:55.016" v="126"/>
          <ac:grpSpMkLst>
            <pc:docMk/>
            <pc:sldMk cId="3812923694" sldId="262"/>
            <ac:grpSpMk id="92" creationId="{4CDFC56A-C5F7-4E17-8ABC-9EFD138456A2}"/>
          </ac:grpSpMkLst>
        </pc:grpChg>
        <pc:picChg chg="add mod ord">
          <ac:chgData name="이준석" userId="S::ljs9904ljs@postech.ac.kr::14d87104-ef83-4a58-8428-55ae8b8da429" providerId="AD" clId="Web-{33DF36D2-0FCA-16AF-FB7E-97152CACAF40}" dt="2019-07-10T13:08:01.223" v="142" actId="1076"/>
          <ac:picMkLst>
            <pc:docMk/>
            <pc:sldMk cId="3812923694" sldId="262"/>
            <ac:picMk id="4" creationId="{FC8924DD-2519-4B75-8D24-A2C845CEE529}"/>
          </ac:picMkLst>
        </pc:picChg>
        <pc:picChg chg="add mod">
          <ac:chgData name="이준석" userId="S::ljs9904ljs@postech.ac.kr::14d87104-ef83-4a58-8428-55ae8b8da429" providerId="AD" clId="Web-{33DF36D2-0FCA-16AF-FB7E-97152CACAF40}" dt="2019-07-10T13:08:06.129" v="144" actId="14100"/>
          <ac:picMkLst>
            <pc:docMk/>
            <pc:sldMk cId="3812923694" sldId="262"/>
            <ac:picMk id="9" creationId="{5E8EFBB1-C6B3-46B5-9CD6-E085B2E59E7E}"/>
          </ac:picMkLst>
        </pc:picChg>
        <pc:picChg chg="add mod">
          <ac:chgData name="이준석" userId="S::ljs9904ljs@postech.ac.kr::14d87104-ef83-4a58-8428-55ae8b8da429" providerId="AD" clId="Web-{33DF36D2-0FCA-16AF-FB7E-97152CACAF40}" dt="2019-07-10T13:08:02.848" v="143" actId="1076"/>
          <ac:picMkLst>
            <pc:docMk/>
            <pc:sldMk cId="3812923694" sldId="262"/>
            <ac:picMk id="16" creationId="{D4F97EF9-E058-456D-B942-358D6033A160}"/>
          </ac:picMkLst>
        </pc:picChg>
        <pc:cxnChg chg="mod">
          <ac:chgData name="이준석" userId="S::ljs9904ljs@postech.ac.kr::14d87104-ef83-4a58-8428-55ae8b8da429" providerId="AD" clId="Web-{33DF36D2-0FCA-16AF-FB7E-97152CACAF40}" dt="2019-07-10T13:02:55.016" v="126"/>
          <ac:cxnSpMkLst>
            <pc:docMk/>
            <pc:sldMk cId="3812923694" sldId="262"/>
            <ac:cxnSpMk id="46" creationId="{C3F4C5CC-C663-4137-8404-A54E93348A20}"/>
          </ac:cxnSpMkLst>
        </pc:cxnChg>
        <pc:cxnChg chg="mod">
          <ac:chgData name="이준석" userId="S::ljs9904ljs@postech.ac.kr::14d87104-ef83-4a58-8428-55ae8b8da429" providerId="AD" clId="Web-{33DF36D2-0FCA-16AF-FB7E-97152CACAF40}" dt="2019-07-10T13:02:55.016" v="126"/>
          <ac:cxnSpMkLst>
            <pc:docMk/>
            <pc:sldMk cId="3812923694" sldId="262"/>
            <ac:cxnSpMk id="53" creationId="{9CAEF90D-05A2-470F-8988-05E4ED35BCD2}"/>
          </ac:cxnSpMkLst>
        </pc:cxnChg>
        <pc:cxnChg chg="mod">
          <ac:chgData name="이준석" userId="S::ljs9904ljs@postech.ac.kr::14d87104-ef83-4a58-8428-55ae8b8da429" providerId="AD" clId="Web-{33DF36D2-0FCA-16AF-FB7E-97152CACAF40}" dt="2019-07-10T13:02:55.016" v="126"/>
          <ac:cxnSpMkLst>
            <pc:docMk/>
            <pc:sldMk cId="3812923694" sldId="262"/>
            <ac:cxnSpMk id="56" creationId="{450B98BA-1A35-4E28-A713-F3268AA1ECD2}"/>
          </ac:cxnSpMkLst>
        </pc:cxnChg>
        <pc:cxnChg chg="mod">
          <ac:chgData name="이준석" userId="S::ljs9904ljs@postech.ac.kr::14d87104-ef83-4a58-8428-55ae8b8da429" providerId="AD" clId="Web-{33DF36D2-0FCA-16AF-FB7E-97152CACAF40}" dt="2019-07-10T13:02:55.016" v="126"/>
          <ac:cxnSpMkLst>
            <pc:docMk/>
            <pc:sldMk cId="3812923694" sldId="262"/>
            <ac:cxnSpMk id="59" creationId="{3D07A097-6366-4D20-B1C7-8D4FB8FDA9C4}"/>
          </ac:cxnSpMkLst>
        </pc:cxnChg>
        <pc:cxnChg chg="mod">
          <ac:chgData name="이준석" userId="S::ljs9904ljs@postech.ac.kr::14d87104-ef83-4a58-8428-55ae8b8da429" providerId="AD" clId="Web-{33DF36D2-0FCA-16AF-FB7E-97152CACAF40}" dt="2019-07-10T13:02:55.016" v="126"/>
          <ac:cxnSpMkLst>
            <pc:docMk/>
            <pc:sldMk cId="3812923694" sldId="262"/>
            <ac:cxnSpMk id="62" creationId="{44DF0F47-4F65-49AB-B517-E0226381177F}"/>
          </ac:cxnSpMkLst>
        </pc:cxnChg>
        <pc:cxnChg chg="mod">
          <ac:chgData name="이준석" userId="S::ljs9904ljs@postech.ac.kr::14d87104-ef83-4a58-8428-55ae8b8da429" providerId="AD" clId="Web-{33DF36D2-0FCA-16AF-FB7E-97152CACAF40}" dt="2019-07-10T13:02:55.016" v="126"/>
          <ac:cxnSpMkLst>
            <pc:docMk/>
            <pc:sldMk cId="3812923694" sldId="262"/>
            <ac:cxnSpMk id="72" creationId="{BE6CA5DC-092F-429F-999E-CB429F4EE12A}"/>
          </ac:cxnSpMkLst>
        </pc:cxnChg>
        <pc:cxnChg chg="mod">
          <ac:chgData name="이준석" userId="S::ljs9904ljs@postech.ac.kr::14d87104-ef83-4a58-8428-55ae8b8da429" providerId="AD" clId="Web-{33DF36D2-0FCA-16AF-FB7E-97152CACAF40}" dt="2019-07-10T13:02:55.016" v="126"/>
          <ac:cxnSpMkLst>
            <pc:docMk/>
            <pc:sldMk cId="3812923694" sldId="262"/>
            <ac:cxnSpMk id="73" creationId="{A289BF26-DFEA-4FB9-A2BA-2CF5797308A0}"/>
          </ac:cxnSpMkLst>
        </pc:cxnChg>
        <pc:cxnChg chg="mod">
          <ac:chgData name="이준석" userId="S::ljs9904ljs@postech.ac.kr::14d87104-ef83-4a58-8428-55ae8b8da429" providerId="AD" clId="Web-{33DF36D2-0FCA-16AF-FB7E-97152CACAF40}" dt="2019-07-10T13:02:55.016" v="126"/>
          <ac:cxnSpMkLst>
            <pc:docMk/>
            <pc:sldMk cId="3812923694" sldId="262"/>
            <ac:cxnSpMk id="79" creationId="{74F71F41-AA3F-4AEB-B9D0-7695AB3FAD46}"/>
          </ac:cxnSpMkLst>
        </pc:cxnChg>
        <pc:cxnChg chg="mod">
          <ac:chgData name="이준석" userId="S::ljs9904ljs@postech.ac.kr::14d87104-ef83-4a58-8428-55ae8b8da429" providerId="AD" clId="Web-{33DF36D2-0FCA-16AF-FB7E-97152CACAF40}" dt="2019-07-10T13:02:55.016" v="126"/>
          <ac:cxnSpMkLst>
            <pc:docMk/>
            <pc:sldMk cId="3812923694" sldId="262"/>
            <ac:cxnSpMk id="83" creationId="{34646047-D7EB-4176-B9DA-D564DA83E422}"/>
          </ac:cxnSpMkLst>
        </pc:cxnChg>
      </pc:sldChg>
      <pc:sldChg chg="del">
        <pc:chgData name="이준석" userId="S::ljs9904ljs@postech.ac.kr::14d87104-ef83-4a58-8428-55ae8b8da429" providerId="AD" clId="Web-{33DF36D2-0FCA-16AF-FB7E-97152CACAF40}" dt="2019-07-10T12:50:36.900" v="2"/>
        <pc:sldMkLst>
          <pc:docMk/>
          <pc:sldMk cId="1769214530" sldId="265"/>
        </pc:sldMkLst>
      </pc:sldChg>
      <pc:sldChg chg="addSp modSp addAnim modAnim">
        <pc:chgData name="이준석" userId="S::ljs9904ljs@postech.ac.kr::14d87104-ef83-4a58-8428-55ae8b8da429" providerId="AD" clId="Web-{33DF36D2-0FCA-16AF-FB7E-97152CACAF40}" dt="2019-07-10T13:02:30.251" v="125"/>
        <pc:sldMkLst>
          <pc:docMk/>
          <pc:sldMk cId="1679612632" sldId="266"/>
        </pc:sldMkLst>
        <pc:spChg chg="mod">
          <ac:chgData name="이준석" userId="S::ljs9904ljs@postech.ac.kr::14d87104-ef83-4a58-8428-55ae8b8da429" providerId="AD" clId="Web-{33DF36D2-0FCA-16AF-FB7E-97152CACAF40}" dt="2019-07-10T12:51:13.353" v="14" actId="14100"/>
          <ac:spMkLst>
            <pc:docMk/>
            <pc:sldMk cId="1679612632" sldId="266"/>
            <ac:spMk id="3" creationId="{6D8278A6-3243-41EC-B355-B00326309FEC}"/>
          </ac:spMkLst>
        </pc:spChg>
        <pc:spChg chg="mod">
          <ac:chgData name="이준석" userId="S::ljs9904ljs@postech.ac.kr::14d87104-ef83-4a58-8428-55ae8b8da429" providerId="AD" clId="Web-{33DF36D2-0FCA-16AF-FB7E-97152CACAF40}" dt="2019-07-10T13:00:24.109" v="89" actId="20577"/>
          <ac:spMkLst>
            <pc:docMk/>
            <pc:sldMk cId="1679612632" sldId="266"/>
            <ac:spMk id="6" creationId="{8DF3D6B8-C8EC-4B50-9649-22BF20BB1324}"/>
          </ac:spMkLst>
        </pc:spChg>
        <pc:picChg chg="add mod">
          <ac:chgData name="이준석" userId="S::ljs9904ljs@postech.ac.kr::14d87104-ef83-4a58-8428-55ae8b8da429" providerId="AD" clId="Web-{33DF36D2-0FCA-16AF-FB7E-97152CACAF40}" dt="2019-07-10T13:02:09.516" v="118" actId="1076"/>
          <ac:picMkLst>
            <pc:docMk/>
            <pc:sldMk cId="1679612632" sldId="266"/>
            <ac:picMk id="4" creationId="{48344B22-2B8E-4FB7-8777-00C0648AF0ED}"/>
          </ac:picMkLst>
        </pc:picChg>
        <pc:picChg chg="add mod ord">
          <ac:chgData name="이준석" userId="S::ljs9904ljs@postech.ac.kr::14d87104-ef83-4a58-8428-55ae8b8da429" providerId="AD" clId="Web-{33DF36D2-0FCA-16AF-FB7E-97152CACAF40}" dt="2019-07-10T13:02:11.922" v="119" actId="1076"/>
          <ac:picMkLst>
            <pc:docMk/>
            <pc:sldMk cId="1679612632" sldId="266"/>
            <ac:picMk id="8" creationId="{F1819E85-1A5F-4C38-9B30-95BEFBE5536E}"/>
          </ac:picMkLst>
        </pc:picChg>
      </pc:sldChg>
      <pc:sldChg chg="del">
        <pc:chgData name="이준석" userId="S::ljs9904ljs@postech.ac.kr::14d87104-ef83-4a58-8428-55ae8b8da429" providerId="AD" clId="Web-{33DF36D2-0FCA-16AF-FB7E-97152CACAF40}" dt="2019-07-10T12:50:29.243" v="1"/>
        <pc:sldMkLst>
          <pc:docMk/>
          <pc:sldMk cId="2064469680" sldId="267"/>
        </pc:sldMkLst>
      </pc:sldChg>
      <pc:sldChg chg="modSp">
        <pc:chgData name="이준석" userId="S::ljs9904ljs@postech.ac.kr::14d87104-ef83-4a58-8428-55ae8b8da429" providerId="AD" clId="Web-{33DF36D2-0FCA-16AF-FB7E-97152CACAF40}" dt="2019-07-10T13:00:42.812" v="106" actId="20577"/>
        <pc:sldMkLst>
          <pc:docMk/>
          <pc:sldMk cId="1307976367" sldId="268"/>
        </pc:sldMkLst>
        <pc:spChg chg="mod">
          <ac:chgData name="이준석" userId="S::ljs9904ljs@postech.ac.kr::14d87104-ef83-4a58-8428-55ae8b8da429" providerId="AD" clId="Web-{33DF36D2-0FCA-16AF-FB7E-97152CACAF40}" dt="2019-07-10T13:00:42.812" v="106" actId="20577"/>
          <ac:spMkLst>
            <pc:docMk/>
            <pc:sldMk cId="1307976367" sldId="268"/>
            <ac:spMk id="6" creationId="{2B85C599-68B4-4583-B3D3-7EA83A1EF1F8}"/>
          </ac:spMkLst>
        </pc:spChg>
      </pc:sldChg>
    </pc:docChg>
  </pc:docChgLst>
  <pc:docChgLst>
    <pc:chgData name="이준석" userId="S::ljs9904ljs@postech.ac.kr::14d87104-ef83-4a58-8428-55ae8b8da429" providerId="AD" clId="Web-{59BA0C98-39CB-041C-E3A4-590BD5B07B50}"/>
    <pc:docChg chg="modSld">
      <pc:chgData name="이준석" userId="S::ljs9904ljs@postech.ac.kr::14d87104-ef83-4a58-8428-55ae8b8da429" providerId="AD" clId="Web-{59BA0C98-39CB-041C-E3A4-590BD5B07B50}" dt="2019-07-10T03:44:05.220" v="157" actId="1076"/>
      <pc:docMkLst>
        <pc:docMk/>
      </pc:docMkLst>
      <pc:sldChg chg="modSp">
        <pc:chgData name="이준석" userId="S::ljs9904ljs@postech.ac.kr::14d87104-ef83-4a58-8428-55ae8b8da429" providerId="AD" clId="Web-{59BA0C98-39CB-041C-E3A4-590BD5B07B50}" dt="2019-07-10T02:33:19.029" v="71" actId="20577"/>
        <pc:sldMkLst>
          <pc:docMk/>
          <pc:sldMk cId="2860052080" sldId="258"/>
        </pc:sldMkLst>
        <pc:spChg chg="mod">
          <ac:chgData name="이준석" userId="S::ljs9904ljs@postech.ac.kr::14d87104-ef83-4a58-8428-55ae8b8da429" providerId="AD" clId="Web-{59BA0C98-39CB-041C-E3A4-590BD5B07B50}" dt="2019-07-10T02:33:19.029" v="71" actId="20577"/>
          <ac:spMkLst>
            <pc:docMk/>
            <pc:sldMk cId="2860052080" sldId="258"/>
            <ac:spMk id="9" creationId="{00000000-0000-0000-0000-000000000000}"/>
          </ac:spMkLst>
        </pc:spChg>
      </pc:sldChg>
      <pc:sldChg chg="addSp delSp modSp delAnim">
        <pc:chgData name="이준석" userId="S::ljs9904ljs@postech.ac.kr::14d87104-ef83-4a58-8428-55ae8b8da429" providerId="AD" clId="Web-{59BA0C98-39CB-041C-E3A4-590BD5B07B50}" dt="2019-07-10T03:44:05.220" v="157" actId="1076"/>
        <pc:sldMkLst>
          <pc:docMk/>
          <pc:sldMk cId="1986903300" sldId="261"/>
        </pc:sldMkLst>
        <pc:spChg chg="mod">
          <ac:chgData name="이준석" userId="S::ljs9904ljs@postech.ac.kr::14d87104-ef83-4a58-8428-55ae8b8da429" providerId="AD" clId="Web-{59BA0C98-39CB-041C-E3A4-590BD5B07B50}" dt="2019-07-10T02:33:34.435" v="79" actId="20577"/>
          <ac:spMkLst>
            <pc:docMk/>
            <pc:sldMk cId="1986903300" sldId="261"/>
            <ac:spMk id="3" creationId="{D5090411-F0EE-4327-8C5D-85F9458B04E9}"/>
          </ac:spMkLst>
        </pc:spChg>
        <pc:spChg chg="mod">
          <ac:chgData name="이준석" userId="S::ljs9904ljs@postech.ac.kr::14d87104-ef83-4a58-8428-55ae8b8da429" providerId="AD" clId="Web-{59BA0C98-39CB-041C-E3A4-590BD5B07B50}" dt="2019-07-10T03:43:44.344" v="151" actId="20577"/>
          <ac:spMkLst>
            <pc:docMk/>
            <pc:sldMk cId="1986903300" sldId="261"/>
            <ac:spMk id="6" creationId="{860B44DB-553B-4F49-9B63-301CE8472778}"/>
          </ac:spMkLst>
        </pc:spChg>
        <pc:spChg chg="add del mod">
          <ac:chgData name="이준석" userId="S::ljs9904ljs@postech.ac.kr::14d87104-ef83-4a58-8428-55ae8b8da429" providerId="AD" clId="Web-{59BA0C98-39CB-041C-E3A4-590BD5B07B50}" dt="2019-07-10T03:43:00.953" v="140"/>
          <ac:spMkLst>
            <pc:docMk/>
            <pc:sldMk cId="1986903300" sldId="261"/>
            <ac:spMk id="18" creationId="{FD138242-C982-444C-8C08-44F717DE3514}"/>
          </ac:spMkLst>
        </pc:spChg>
        <pc:grpChg chg="del">
          <ac:chgData name="이준석" userId="S::ljs9904ljs@postech.ac.kr::14d87104-ef83-4a58-8428-55ae8b8da429" providerId="AD" clId="Web-{59BA0C98-39CB-041C-E3A4-590BD5B07B50}" dt="2019-07-10T02:33:38.607" v="80"/>
          <ac:grpSpMkLst>
            <pc:docMk/>
            <pc:sldMk cId="1986903300" sldId="261"/>
            <ac:grpSpMk id="11" creationId="{AEAD9F1F-3411-4B4B-9901-EBFD5EADBC9D}"/>
          </ac:grpSpMkLst>
        </pc:grpChg>
        <pc:grpChg chg="del">
          <ac:chgData name="이준석" userId="S::ljs9904ljs@postech.ac.kr::14d87104-ef83-4a58-8428-55ae8b8da429" providerId="AD" clId="Web-{59BA0C98-39CB-041C-E3A4-590BD5B07B50}" dt="2019-07-10T02:33:39.388" v="81"/>
          <ac:grpSpMkLst>
            <pc:docMk/>
            <pc:sldMk cId="1986903300" sldId="261"/>
            <ac:grpSpMk id="24" creationId="{82506A3E-E594-4346-8255-67B4F0757AD8}"/>
          </ac:grpSpMkLst>
        </pc:grpChg>
        <pc:grpChg chg="del mod">
          <ac:chgData name="이준석" userId="S::ljs9904ljs@postech.ac.kr::14d87104-ef83-4a58-8428-55ae8b8da429" providerId="AD" clId="Web-{59BA0C98-39CB-041C-E3A4-590BD5B07B50}" dt="2019-07-10T02:33:42.357" v="84"/>
          <ac:grpSpMkLst>
            <pc:docMk/>
            <pc:sldMk cId="1986903300" sldId="261"/>
            <ac:grpSpMk id="27" creationId="{092E0FEC-4BB1-4752-9693-892259B38B81}"/>
          </ac:grpSpMkLst>
        </pc:grpChg>
        <pc:picChg chg="add mod">
          <ac:chgData name="이준석" userId="S::ljs9904ljs@postech.ac.kr::14d87104-ef83-4a58-8428-55ae8b8da429" providerId="AD" clId="Web-{59BA0C98-39CB-041C-E3A4-590BD5B07B50}" dt="2019-07-10T02:34:54.529" v="91" actId="1076"/>
          <ac:picMkLst>
            <pc:docMk/>
            <pc:sldMk cId="1986903300" sldId="261"/>
            <ac:picMk id="4" creationId="{60DA4EE7-B04E-4E34-AB67-23126D0FCF8D}"/>
          </ac:picMkLst>
        </pc:picChg>
        <pc:picChg chg="add mod">
          <ac:chgData name="이준석" userId="S::ljs9904ljs@postech.ac.kr::14d87104-ef83-4a58-8428-55ae8b8da429" providerId="AD" clId="Web-{59BA0C98-39CB-041C-E3A4-590BD5B07B50}" dt="2019-07-10T02:37:56.137" v="105" actId="1076"/>
          <ac:picMkLst>
            <pc:docMk/>
            <pc:sldMk cId="1986903300" sldId="261"/>
            <ac:picMk id="12" creationId="{AF4EBDD4-8E1C-442D-878A-C81B977D25B3}"/>
          </ac:picMkLst>
        </pc:picChg>
        <pc:picChg chg="add mod">
          <ac:chgData name="이준석" userId="S::ljs9904ljs@postech.ac.kr::14d87104-ef83-4a58-8428-55ae8b8da429" providerId="AD" clId="Web-{59BA0C98-39CB-041C-E3A4-590BD5B07B50}" dt="2019-07-10T03:44:05.220" v="157" actId="1076"/>
          <ac:picMkLst>
            <pc:docMk/>
            <pc:sldMk cId="1986903300" sldId="261"/>
            <ac:picMk id="14" creationId="{E062B337-1CE6-416B-A8EA-824EE538FD78}"/>
          </ac:picMkLst>
        </pc:picChg>
        <pc:picChg chg="del">
          <ac:chgData name="이준석" userId="S::ljs9904ljs@postech.ac.kr::14d87104-ef83-4a58-8428-55ae8b8da429" providerId="AD" clId="Web-{59BA0C98-39CB-041C-E3A4-590BD5B07B50}" dt="2019-07-10T02:33:40.060" v="82"/>
          <ac:picMkLst>
            <pc:docMk/>
            <pc:sldMk cId="1986903300" sldId="261"/>
            <ac:picMk id="2056" creationId="{B3A6061E-47D8-4F98-9B7A-459C4EEA5BB9}"/>
          </ac:picMkLst>
        </pc:picChg>
      </pc:sldChg>
      <pc:sldChg chg="delSp delAnim">
        <pc:chgData name="이준석" userId="S::ljs9904ljs@postech.ac.kr::14d87104-ef83-4a58-8428-55ae8b8da429" providerId="AD" clId="Web-{59BA0C98-39CB-041C-E3A4-590BD5B07B50}" dt="2019-07-10T03:43:38.782" v="150"/>
        <pc:sldMkLst>
          <pc:docMk/>
          <pc:sldMk cId="1679612632" sldId="266"/>
        </pc:sldMkLst>
        <pc:grpChg chg="del">
          <ac:chgData name="이준석" userId="S::ljs9904ljs@postech.ac.kr::14d87104-ef83-4a58-8428-55ae8b8da429" providerId="AD" clId="Web-{59BA0C98-39CB-041C-E3A4-590BD5B07B50}" dt="2019-07-10T03:43:35.579" v="144"/>
          <ac:grpSpMkLst>
            <pc:docMk/>
            <pc:sldMk cId="1679612632" sldId="266"/>
            <ac:grpSpMk id="17" creationId="{F2F2C06F-BC5D-4244-B829-A13DF2C91AAA}"/>
          </ac:grpSpMkLst>
        </pc:grpChg>
        <pc:picChg chg="del">
          <ac:chgData name="이준석" userId="S::ljs9904ljs@postech.ac.kr::14d87104-ef83-4a58-8428-55ae8b8da429" providerId="AD" clId="Web-{59BA0C98-39CB-041C-E3A4-590BD5B07B50}" dt="2019-07-10T03:43:31.047" v="141"/>
          <ac:picMkLst>
            <pc:docMk/>
            <pc:sldMk cId="1679612632" sldId="266"/>
            <ac:picMk id="4" creationId="{B688A7A1-4410-4543-AE91-678DB05B2C16}"/>
          </ac:picMkLst>
        </pc:picChg>
        <pc:picChg chg="del">
          <ac:chgData name="이준석" userId="S::ljs9904ljs@postech.ac.kr::14d87104-ef83-4a58-8428-55ae8b8da429" providerId="AD" clId="Web-{59BA0C98-39CB-041C-E3A4-590BD5B07B50}" dt="2019-07-10T03:43:36.172" v="145"/>
          <ac:picMkLst>
            <pc:docMk/>
            <pc:sldMk cId="1679612632" sldId="266"/>
            <ac:picMk id="7" creationId="{763A2166-FDB3-40C2-8013-51E22BA3C830}"/>
          </ac:picMkLst>
        </pc:picChg>
        <pc:picChg chg="del">
          <ac:chgData name="이준석" userId="S::ljs9904ljs@postech.ac.kr::14d87104-ef83-4a58-8428-55ae8b8da429" providerId="AD" clId="Web-{59BA0C98-39CB-041C-E3A4-590BD5B07B50}" dt="2019-07-10T03:43:36.969" v="147"/>
          <ac:picMkLst>
            <pc:docMk/>
            <pc:sldMk cId="1679612632" sldId="266"/>
            <ac:picMk id="8" creationId="{B0FC49E3-6118-4D2F-8961-375E6B55F1B4}"/>
          </ac:picMkLst>
        </pc:picChg>
        <pc:picChg chg="del">
          <ac:chgData name="이준석" userId="S::ljs9904ljs@postech.ac.kr::14d87104-ef83-4a58-8428-55ae8b8da429" providerId="AD" clId="Web-{59BA0C98-39CB-041C-E3A4-590BD5B07B50}" dt="2019-07-10T03:43:36.672" v="146"/>
          <ac:picMkLst>
            <pc:docMk/>
            <pc:sldMk cId="1679612632" sldId="266"/>
            <ac:picMk id="9" creationId="{F4A55756-8063-4314-BAB4-EA0269CC853E}"/>
          </ac:picMkLst>
        </pc:picChg>
        <pc:picChg chg="del">
          <ac:chgData name="이준석" userId="S::ljs9904ljs@postech.ac.kr::14d87104-ef83-4a58-8428-55ae8b8da429" providerId="AD" clId="Web-{59BA0C98-39CB-041C-E3A4-590BD5B07B50}" dt="2019-07-10T03:43:38.297" v="149"/>
          <ac:picMkLst>
            <pc:docMk/>
            <pc:sldMk cId="1679612632" sldId="266"/>
            <ac:picMk id="15" creationId="{C37DB40C-A588-421B-A760-E253680239C3}"/>
          </ac:picMkLst>
        </pc:picChg>
        <pc:picChg chg="del">
          <ac:chgData name="이준석" userId="S::ljs9904ljs@postech.ac.kr::14d87104-ef83-4a58-8428-55ae8b8da429" providerId="AD" clId="Web-{59BA0C98-39CB-041C-E3A4-590BD5B07B50}" dt="2019-07-10T03:43:38.782" v="150"/>
          <ac:picMkLst>
            <pc:docMk/>
            <pc:sldMk cId="1679612632" sldId="266"/>
            <ac:picMk id="19" creationId="{F55AB4B6-2F9F-4E3D-BBFF-7B8D14545F7C}"/>
          </ac:picMkLst>
        </pc:picChg>
        <pc:picChg chg="del">
          <ac:chgData name="이준석" userId="S::ljs9904ljs@postech.ac.kr::14d87104-ef83-4a58-8428-55ae8b8da429" providerId="AD" clId="Web-{59BA0C98-39CB-041C-E3A4-590BD5B07B50}" dt="2019-07-10T03:43:35.126" v="143"/>
          <ac:picMkLst>
            <pc:docMk/>
            <pc:sldMk cId="1679612632" sldId="266"/>
            <ac:picMk id="2052" creationId="{61ACB7EE-9F2D-4AE9-9F7E-E1FC0CE9259A}"/>
          </ac:picMkLst>
        </pc:picChg>
        <pc:picChg chg="del">
          <ac:chgData name="이준석" userId="S::ljs9904ljs@postech.ac.kr::14d87104-ef83-4a58-8428-55ae8b8da429" providerId="AD" clId="Web-{59BA0C98-39CB-041C-E3A4-590BD5B07B50}" dt="2019-07-10T03:43:37.751" v="148"/>
          <ac:picMkLst>
            <pc:docMk/>
            <pc:sldMk cId="1679612632" sldId="266"/>
            <ac:picMk id="2056" creationId="{15378D61-6942-4344-85F2-F7CAAE414108}"/>
          </ac:picMkLst>
        </pc:picChg>
        <pc:picChg chg="del">
          <ac:chgData name="이준석" userId="S::ljs9904ljs@postech.ac.kr::14d87104-ef83-4a58-8428-55ae8b8da429" providerId="AD" clId="Web-{59BA0C98-39CB-041C-E3A4-590BD5B07B50}" dt="2019-07-10T03:43:33.454" v="142"/>
          <ac:picMkLst>
            <pc:docMk/>
            <pc:sldMk cId="1679612632" sldId="266"/>
            <ac:picMk id="2058" creationId="{F593FE9A-4699-465A-907A-FA94D1A2B55A}"/>
          </ac:picMkLst>
        </pc:picChg>
      </pc:sldChg>
    </pc:docChg>
  </pc:docChgLst>
</pc:chgInfo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5B315E-6665-466F-9E2E-7848E0021778}" type="datetimeFigureOut">
              <a:rPr lang="ko-KR" altLang="en-US" smtClean="0"/>
              <a:t>2019-07-10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B52357-44BE-4A30-8918-E73226DF8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66559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게임이 진행되는 </a:t>
            </a:r>
            <a:r>
              <a:rPr lang="en-US" altLang="ko-KR" dirty="0"/>
              <a:t>Animal world</a:t>
            </a:r>
            <a:r>
              <a:rPr lang="ko-KR" altLang="en-US" dirty="0"/>
              <a:t>에는 액션</a:t>
            </a:r>
            <a:r>
              <a:rPr lang="en-US" altLang="ko-KR" dirty="0"/>
              <a:t>, </a:t>
            </a:r>
            <a:r>
              <a:rPr lang="ko-KR" altLang="en-US" dirty="0"/>
              <a:t>미니게임</a:t>
            </a:r>
            <a:r>
              <a:rPr lang="en-US" altLang="ko-KR" dirty="0"/>
              <a:t>, </a:t>
            </a:r>
            <a:r>
              <a:rPr lang="ko-KR" altLang="en-US" dirty="0"/>
              <a:t>상점의 기능이 구현되어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플레이어는 </a:t>
            </a:r>
            <a:r>
              <a:rPr lang="ko-KR" altLang="en-US" dirty="0" err="1"/>
              <a:t>펫과</a:t>
            </a:r>
            <a:r>
              <a:rPr lang="ko-KR" altLang="en-US" dirty="0"/>
              <a:t> 최대한 소통하고</a:t>
            </a:r>
            <a:r>
              <a:rPr lang="en-US" altLang="ko-KR" dirty="0"/>
              <a:t>, Animal world </a:t>
            </a:r>
            <a:r>
              <a:rPr lang="ko-KR" altLang="en-US" dirty="0"/>
              <a:t>안에서 오락을 즐기며</a:t>
            </a:r>
            <a:r>
              <a:rPr lang="en-US" altLang="ko-KR" dirty="0"/>
              <a:t>, </a:t>
            </a:r>
          </a:p>
          <a:p>
            <a:r>
              <a:rPr lang="ko-KR" altLang="en-US" dirty="0" err="1"/>
              <a:t>펫을</a:t>
            </a:r>
            <a:r>
              <a:rPr lang="ko-KR" altLang="en-US" dirty="0"/>
              <a:t> 성장시켜 진화하고 졸업하는 것을 목표로 합니다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en-US" altLang="ko-KR" dirty="0"/>
              <a:t>(</a:t>
            </a:r>
            <a:r>
              <a:rPr lang="ko-KR" altLang="en-US" dirty="0"/>
              <a:t>저도 펫처럼 졸업해버리고 싶네요 </a:t>
            </a:r>
            <a:r>
              <a:rPr lang="ko-KR" altLang="en-US" dirty="0" err="1"/>
              <a:t>ㅎㅎ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1033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900" dirty="0"/>
              <a:t>디지몬</a:t>
            </a:r>
            <a:r>
              <a:rPr lang="en-US" altLang="ko-KR" sz="900" dirty="0"/>
              <a:t>, </a:t>
            </a:r>
            <a:r>
              <a:rPr lang="ko-KR" altLang="en-US" sz="900" dirty="0"/>
              <a:t>동물농장</a:t>
            </a:r>
            <a:r>
              <a:rPr lang="en-US" altLang="ko-KR" sz="900" dirty="0"/>
              <a:t>, </a:t>
            </a:r>
            <a:r>
              <a:rPr lang="ko-KR" altLang="en-US" sz="900" dirty="0"/>
              <a:t>포켓몬</a:t>
            </a:r>
            <a:r>
              <a:rPr lang="en-US" altLang="ko-KR" sz="900" dirty="0"/>
              <a:t>, </a:t>
            </a:r>
            <a:r>
              <a:rPr lang="ko-KR" altLang="en-US" sz="900" dirty="0" err="1"/>
              <a:t>다마고치</a:t>
            </a:r>
            <a:endParaRPr lang="en-US" altLang="ko-KR" sz="900" dirty="0"/>
          </a:p>
          <a:p>
            <a:r>
              <a:rPr lang="ko-KR" altLang="en-US" sz="900" dirty="0"/>
              <a:t>우리는 어린 시절 정말 많은 게임을 했습니다</a:t>
            </a:r>
            <a:r>
              <a:rPr lang="en-US" altLang="ko-KR" sz="900" dirty="0"/>
              <a:t>.</a:t>
            </a:r>
          </a:p>
          <a:p>
            <a:r>
              <a:rPr lang="ko-KR" altLang="en-US" sz="900" dirty="0"/>
              <a:t>저희는 잠시 동심으로 돌아가 </a:t>
            </a:r>
            <a:r>
              <a:rPr lang="ko-KR" altLang="en-US" sz="900" dirty="0" err="1"/>
              <a:t>어릴적</a:t>
            </a:r>
            <a:r>
              <a:rPr lang="ko-KR" altLang="en-US" sz="900" dirty="0"/>
              <a:t> 즐긴 게임의 장점을 모으고</a:t>
            </a:r>
            <a:r>
              <a:rPr lang="en-US" altLang="ko-KR" sz="900" dirty="0"/>
              <a:t>,</a:t>
            </a:r>
          </a:p>
          <a:p>
            <a:r>
              <a:rPr lang="ko-KR" altLang="en-US" sz="900" dirty="0"/>
              <a:t>저희의 아이디어를 더해 새로운 게임 </a:t>
            </a:r>
            <a:r>
              <a:rPr lang="en-US" altLang="ko-KR" sz="900" dirty="0"/>
              <a:t>Animal house</a:t>
            </a:r>
            <a:r>
              <a:rPr lang="ko-KR" altLang="en-US" sz="900" dirty="0"/>
              <a:t>를 제작해보았습니다</a:t>
            </a:r>
            <a:r>
              <a:rPr lang="en-US" altLang="ko-KR" sz="900" dirty="0"/>
              <a:t>.</a:t>
            </a:r>
          </a:p>
          <a:p>
            <a:endParaRPr lang="en-US" altLang="ko-KR" sz="900" dirty="0"/>
          </a:p>
          <a:p>
            <a:r>
              <a:rPr lang="ko-KR" altLang="en-US" sz="900" dirty="0"/>
              <a:t>플레이어에게 동심을 선사하는 게임 </a:t>
            </a:r>
            <a:r>
              <a:rPr lang="en-US" altLang="ko-KR" sz="900" dirty="0"/>
              <a:t>Animal house</a:t>
            </a:r>
            <a:r>
              <a:rPr lang="ko-KR" altLang="en-US" sz="900" dirty="0"/>
              <a:t>를 소개해드립니다</a:t>
            </a:r>
            <a:r>
              <a:rPr lang="en-US" altLang="ko-KR" sz="900" dirty="0"/>
              <a:t>.</a:t>
            </a:r>
          </a:p>
          <a:p>
            <a:endParaRPr lang="en-US" altLang="ko-KR" sz="9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5313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먼저</a:t>
            </a:r>
            <a:r>
              <a:rPr lang="en-US" altLang="ko-KR" dirty="0"/>
              <a:t>, </a:t>
            </a:r>
            <a:r>
              <a:rPr lang="ko-KR" altLang="en-US" dirty="0"/>
              <a:t>저희 프로그램의 </a:t>
            </a:r>
            <a:r>
              <a:rPr lang="en-US" altLang="ko-KR" dirty="0"/>
              <a:t>Widget Hierarchy </a:t>
            </a:r>
            <a:r>
              <a:rPr lang="ko-KR" altLang="en-US" dirty="0"/>
              <a:t>설명하겠습니다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1) main</a:t>
            </a:r>
            <a:r>
              <a:rPr lang="ko-KR" altLang="en-US" dirty="0"/>
              <a:t> </a:t>
            </a:r>
            <a:r>
              <a:rPr lang="en-US" altLang="ko-KR" dirty="0"/>
              <a:t>window</a:t>
            </a:r>
            <a:r>
              <a:rPr lang="ko-KR" altLang="en-US" dirty="0"/>
              <a:t> </a:t>
            </a:r>
            <a:r>
              <a:rPr lang="en-US" altLang="ko-KR" dirty="0"/>
              <a:t>–</a:t>
            </a:r>
            <a:r>
              <a:rPr lang="ko-KR" altLang="en-US" dirty="0"/>
              <a:t> 이어하기</a:t>
            </a:r>
            <a:r>
              <a:rPr lang="en-US" altLang="ko-KR" dirty="0"/>
              <a:t>, </a:t>
            </a:r>
            <a:r>
              <a:rPr lang="ko-KR" altLang="en-US" dirty="0" err="1"/>
              <a:t>새로하기</a:t>
            </a:r>
            <a:r>
              <a:rPr lang="en-US" altLang="ko-KR" dirty="0"/>
              <a:t>, </a:t>
            </a:r>
            <a:r>
              <a:rPr lang="ko-KR" altLang="en-US" dirty="0"/>
              <a:t>명예의 전당 기능이 있는 </a:t>
            </a:r>
            <a:r>
              <a:rPr lang="en-US" altLang="ko-KR" dirty="0"/>
              <a:t>main window</a:t>
            </a:r>
            <a:r>
              <a:rPr lang="ko-KR" altLang="en-US" dirty="0"/>
              <a:t>입니다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2) </a:t>
            </a:r>
            <a:r>
              <a:rPr lang="ko-KR" altLang="en-US" dirty="0"/>
              <a:t>만약 플레이어가 게임을 시작하면</a:t>
            </a:r>
            <a:r>
              <a:rPr lang="en-US" altLang="ko-KR" dirty="0"/>
              <a:t>, game window</a:t>
            </a:r>
            <a:r>
              <a:rPr lang="ko-KR" altLang="en-US" dirty="0"/>
              <a:t>로 이동해 </a:t>
            </a:r>
            <a:r>
              <a:rPr lang="ko-KR" altLang="en-US" dirty="0" err="1"/>
              <a:t>펫과</a:t>
            </a:r>
            <a:r>
              <a:rPr lang="ko-KR" altLang="en-US" dirty="0"/>
              <a:t> 함께 동심 속에서 행복한 시간을 보내게 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3) </a:t>
            </a:r>
            <a:r>
              <a:rPr lang="ko-KR" altLang="en-US" dirty="0"/>
              <a:t>플레이어는 </a:t>
            </a:r>
            <a:r>
              <a:rPr lang="ko-KR" altLang="en-US" dirty="0" err="1"/>
              <a:t>펫과</a:t>
            </a:r>
            <a:r>
              <a:rPr lang="ko-KR" altLang="en-US" dirty="0"/>
              <a:t> 상호작용하면서</a:t>
            </a:r>
            <a:r>
              <a:rPr lang="en-US" altLang="ko-KR" dirty="0"/>
              <a:t>, </a:t>
            </a:r>
            <a:r>
              <a:rPr lang="ko-KR" altLang="en-US" dirty="0" err="1"/>
              <a:t>펫을</a:t>
            </a:r>
            <a:r>
              <a:rPr lang="ko-KR" altLang="en-US" dirty="0"/>
              <a:t> </a:t>
            </a:r>
            <a:r>
              <a:rPr lang="ko-KR" altLang="en-US" dirty="0" err="1"/>
              <a:t>성장∙진화시키고</a:t>
            </a:r>
            <a:r>
              <a:rPr lang="en-US" altLang="ko-KR" dirty="0"/>
              <a:t>, 3</a:t>
            </a:r>
            <a:r>
              <a:rPr lang="ko-KR" altLang="en-US" dirty="0"/>
              <a:t>가지 </a:t>
            </a:r>
            <a:r>
              <a:rPr lang="en-US" altLang="ko-KR" dirty="0"/>
              <a:t>mini game</a:t>
            </a:r>
            <a:r>
              <a:rPr lang="ko-KR" altLang="en-US" dirty="0"/>
              <a:t>을 통해 게임 </a:t>
            </a:r>
            <a:r>
              <a:rPr lang="ko-KR" altLang="en-US" dirty="0" err="1"/>
              <a:t>머니를</a:t>
            </a:r>
            <a:r>
              <a:rPr lang="ko-KR" altLang="en-US" dirty="0"/>
              <a:t> 벌어</a:t>
            </a:r>
            <a:endParaRPr lang="en-US" altLang="ko-KR" dirty="0"/>
          </a:p>
          <a:p>
            <a:r>
              <a:rPr lang="en-US" altLang="ko-KR" dirty="0"/>
              <a:t>4) market</a:t>
            </a:r>
            <a:r>
              <a:rPr lang="ko-KR" altLang="en-US" dirty="0"/>
              <a:t>에서 성장 </a:t>
            </a:r>
            <a:r>
              <a:rPr lang="en-US" altLang="ko-KR" dirty="0"/>
              <a:t>item</a:t>
            </a:r>
            <a:r>
              <a:rPr lang="ko-KR" altLang="en-US" dirty="0"/>
              <a:t>을 구입할 수 있게 됩니다</a:t>
            </a:r>
            <a:r>
              <a:rPr lang="en-US" altLang="ko-KR" dirty="0"/>
              <a:t>.</a:t>
            </a:r>
          </a:p>
          <a:p>
            <a:r>
              <a:rPr lang="en-US" altLang="ko-KR" dirty="0"/>
              <a:t>5) </a:t>
            </a:r>
            <a:r>
              <a:rPr lang="ko-KR" altLang="en-US" dirty="0" err="1"/>
              <a:t>펫을</a:t>
            </a:r>
            <a:r>
              <a:rPr lang="ko-KR" altLang="en-US" dirty="0"/>
              <a:t> 모두 성장시켜</a:t>
            </a:r>
            <a:r>
              <a:rPr lang="en-US" altLang="ko-KR" dirty="0"/>
              <a:t>, </a:t>
            </a:r>
            <a:r>
              <a:rPr lang="ko-KR" altLang="en-US" dirty="0"/>
              <a:t>최종진화 상태에 도달하면</a:t>
            </a:r>
            <a:r>
              <a:rPr lang="en-US" altLang="ko-KR" dirty="0"/>
              <a:t>, </a:t>
            </a:r>
            <a:r>
              <a:rPr lang="ko-KR" altLang="en-US" dirty="0" err="1"/>
              <a:t>펫은</a:t>
            </a:r>
            <a:r>
              <a:rPr lang="ko-KR" altLang="en-US" dirty="0"/>
              <a:t> 졸업하게 됩니다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en-US" altLang="ko-KR" dirty="0"/>
              <a:t>6) </a:t>
            </a:r>
            <a:r>
              <a:rPr lang="ko-KR" altLang="en-US" dirty="0"/>
              <a:t>졸업한 </a:t>
            </a:r>
            <a:r>
              <a:rPr lang="ko-KR" altLang="en-US" dirty="0" err="1"/>
              <a:t>펫은</a:t>
            </a:r>
            <a:r>
              <a:rPr lang="ko-KR" altLang="en-US" dirty="0"/>
              <a:t> 명예의 전당에서 늘 만나볼 수 있습니다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4B52357-44BE-4A30-8918-E73226DF8148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12369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십자형 60"/>
          <p:cNvSpPr>
            <a:spLocks noChangeAspect="1"/>
          </p:cNvSpPr>
          <p:nvPr userDrawn="1"/>
        </p:nvSpPr>
        <p:spPr>
          <a:xfrm>
            <a:off x="3202051" y="2061000"/>
            <a:ext cx="2739898" cy="2751950"/>
          </a:xfrm>
          <a:prstGeom prst="plus">
            <a:avLst>
              <a:gd name="adj" fmla="val 2922"/>
            </a:avLst>
          </a:prstGeom>
          <a:noFill/>
          <a:ln w="47625" cap="sq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3514724" y="1990641"/>
            <a:ext cx="2120997" cy="724314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altLang="ko-KR" dirty="0"/>
              <a:t>ADSTORE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514724" y="4148999"/>
            <a:ext cx="2120997" cy="72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FREE TEMPLATE</a:t>
            </a:r>
            <a:endParaRPr lang="en-US" dirty="0"/>
          </a:p>
        </p:txBody>
      </p:sp>
      <p:sp>
        <p:nvSpPr>
          <p:cNvPr id="7" name="십자형 6"/>
          <p:cNvSpPr>
            <a:spLocks noChangeAspect="1"/>
          </p:cNvSpPr>
          <p:nvPr userDrawn="1"/>
        </p:nvSpPr>
        <p:spPr>
          <a:xfrm>
            <a:off x="2068702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십자형 7"/>
          <p:cNvSpPr>
            <a:spLocks noChangeAspect="1"/>
          </p:cNvSpPr>
          <p:nvPr userDrawn="1"/>
        </p:nvSpPr>
        <p:spPr>
          <a:xfrm>
            <a:off x="278849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십자형 8"/>
          <p:cNvSpPr>
            <a:spLocks noChangeAspect="1"/>
          </p:cNvSpPr>
          <p:nvPr userDrawn="1"/>
        </p:nvSpPr>
        <p:spPr>
          <a:xfrm>
            <a:off x="3508286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십자형 9"/>
          <p:cNvSpPr>
            <a:spLocks noChangeAspect="1"/>
          </p:cNvSpPr>
          <p:nvPr userDrawn="1"/>
        </p:nvSpPr>
        <p:spPr>
          <a:xfrm>
            <a:off x="4228077" y="157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11" name="십자형 10"/>
          <p:cNvSpPr>
            <a:spLocks noChangeAspect="1"/>
          </p:cNvSpPr>
          <p:nvPr userDrawn="1"/>
        </p:nvSpPr>
        <p:spPr>
          <a:xfrm>
            <a:off x="4947870" y="157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십자형 11"/>
          <p:cNvSpPr>
            <a:spLocks noChangeAspect="1"/>
          </p:cNvSpPr>
          <p:nvPr userDrawn="1"/>
        </p:nvSpPr>
        <p:spPr>
          <a:xfrm>
            <a:off x="5667661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십자형 12"/>
          <p:cNvSpPr>
            <a:spLocks noChangeAspect="1"/>
          </p:cNvSpPr>
          <p:nvPr userDrawn="1"/>
        </p:nvSpPr>
        <p:spPr>
          <a:xfrm>
            <a:off x="6387454" y="157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십자형 13"/>
          <p:cNvSpPr>
            <a:spLocks noChangeAspect="1"/>
          </p:cNvSpPr>
          <p:nvPr userDrawn="1"/>
        </p:nvSpPr>
        <p:spPr>
          <a:xfrm>
            <a:off x="7107246" y="157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십자형 14"/>
          <p:cNvSpPr>
            <a:spLocks noChangeAspect="1"/>
          </p:cNvSpPr>
          <p:nvPr userDrawn="1"/>
        </p:nvSpPr>
        <p:spPr>
          <a:xfrm>
            <a:off x="2068702" y="229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/>
          <p:cNvSpPr>
            <a:spLocks noChangeAspect="1"/>
          </p:cNvSpPr>
          <p:nvPr userDrawn="1"/>
        </p:nvSpPr>
        <p:spPr>
          <a:xfrm>
            <a:off x="2788494" y="2293701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십자형 16"/>
          <p:cNvSpPr>
            <a:spLocks noChangeAspect="1"/>
          </p:cNvSpPr>
          <p:nvPr userDrawn="1"/>
        </p:nvSpPr>
        <p:spPr>
          <a:xfrm>
            <a:off x="6387454" y="229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18" name="십자형 17"/>
          <p:cNvSpPr>
            <a:spLocks noChangeAspect="1"/>
          </p:cNvSpPr>
          <p:nvPr userDrawn="1"/>
        </p:nvSpPr>
        <p:spPr>
          <a:xfrm>
            <a:off x="7107246" y="229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십자형 18"/>
          <p:cNvSpPr>
            <a:spLocks noChangeAspect="1"/>
          </p:cNvSpPr>
          <p:nvPr userDrawn="1"/>
        </p:nvSpPr>
        <p:spPr>
          <a:xfrm>
            <a:off x="2068702" y="3013701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십자형 19"/>
          <p:cNvSpPr>
            <a:spLocks noChangeAspect="1"/>
          </p:cNvSpPr>
          <p:nvPr userDrawn="1"/>
        </p:nvSpPr>
        <p:spPr>
          <a:xfrm>
            <a:off x="2788494" y="3013701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십자형 20"/>
          <p:cNvSpPr>
            <a:spLocks noChangeAspect="1"/>
          </p:cNvSpPr>
          <p:nvPr userDrawn="1"/>
        </p:nvSpPr>
        <p:spPr>
          <a:xfrm>
            <a:off x="6387454" y="301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2" name="십자형 21"/>
          <p:cNvSpPr>
            <a:spLocks noChangeAspect="1"/>
          </p:cNvSpPr>
          <p:nvPr userDrawn="1"/>
        </p:nvSpPr>
        <p:spPr>
          <a:xfrm>
            <a:off x="7107246" y="3013701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23" name="십자형 22"/>
          <p:cNvSpPr>
            <a:spLocks noChangeAspect="1"/>
          </p:cNvSpPr>
          <p:nvPr userDrawn="1"/>
        </p:nvSpPr>
        <p:spPr>
          <a:xfrm>
            <a:off x="2068702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십자형 23"/>
          <p:cNvSpPr>
            <a:spLocks noChangeAspect="1"/>
          </p:cNvSpPr>
          <p:nvPr userDrawn="1"/>
        </p:nvSpPr>
        <p:spPr>
          <a:xfrm>
            <a:off x="2788494" y="373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6387454" y="373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십자형 25"/>
          <p:cNvSpPr>
            <a:spLocks noChangeAspect="1"/>
          </p:cNvSpPr>
          <p:nvPr userDrawn="1"/>
        </p:nvSpPr>
        <p:spPr>
          <a:xfrm>
            <a:off x="7107246" y="373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십자형 26"/>
          <p:cNvSpPr>
            <a:spLocks noChangeAspect="1"/>
          </p:cNvSpPr>
          <p:nvPr userDrawn="1"/>
        </p:nvSpPr>
        <p:spPr>
          <a:xfrm>
            <a:off x="2068702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2788494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508286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228077" y="5173699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1" name="십자형 30"/>
          <p:cNvSpPr>
            <a:spLocks noChangeAspect="1"/>
          </p:cNvSpPr>
          <p:nvPr userDrawn="1"/>
        </p:nvSpPr>
        <p:spPr>
          <a:xfrm>
            <a:off x="4947870" y="5173699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2" name="십자형 31"/>
          <p:cNvSpPr>
            <a:spLocks noChangeAspect="1"/>
          </p:cNvSpPr>
          <p:nvPr userDrawn="1"/>
        </p:nvSpPr>
        <p:spPr>
          <a:xfrm>
            <a:off x="5667661" y="5173699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십자형 32"/>
          <p:cNvSpPr>
            <a:spLocks noChangeAspect="1"/>
          </p:cNvSpPr>
          <p:nvPr userDrawn="1"/>
        </p:nvSpPr>
        <p:spPr>
          <a:xfrm>
            <a:off x="6387454" y="5173699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십자형 33"/>
          <p:cNvSpPr>
            <a:spLocks noChangeAspect="1"/>
          </p:cNvSpPr>
          <p:nvPr userDrawn="1"/>
        </p:nvSpPr>
        <p:spPr>
          <a:xfrm>
            <a:off x="7107246" y="5173699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십자형 34"/>
          <p:cNvSpPr>
            <a:spLocks noChangeAspect="1"/>
          </p:cNvSpPr>
          <p:nvPr userDrawn="1"/>
        </p:nvSpPr>
        <p:spPr>
          <a:xfrm>
            <a:off x="2068702" y="445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2788494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7" name="십자형 36"/>
          <p:cNvSpPr>
            <a:spLocks noChangeAspect="1"/>
          </p:cNvSpPr>
          <p:nvPr userDrawn="1"/>
        </p:nvSpPr>
        <p:spPr>
          <a:xfrm>
            <a:off x="6387454" y="445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8" name="십자형 37"/>
          <p:cNvSpPr>
            <a:spLocks noChangeAspect="1"/>
          </p:cNvSpPr>
          <p:nvPr userDrawn="1"/>
        </p:nvSpPr>
        <p:spPr>
          <a:xfrm>
            <a:off x="7107246" y="445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39" name="십자형 38"/>
          <p:cNvSpPr>
            <a:spLocks noChangeAspect="1"/>
          </p:cNvSpPr>
          <p:nvPr userDrawn="1"/>
        </p:nvSpPr>
        <p:spPr>
          <a:xfrm>
            <a:off x="2788494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0" name="십자형 39"/>
          <p:cNvSpPr>
            <a:spLocks noChangeAspect="1"/>
          </p:cNvSpPr>
          <p:nvPr userDrawn="1"/>
        </p:nvSpPr>
        <p:spPr>
          <a:xfrm>
            <a:off x="3508286" y="853702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십자형 40"/>
          <p:cNvSpPr>
            <a:spLocks noChangeAspect="1"/>
          </p:cNvSpPr>
          <p:nvPr userDrawn="1"/>
        </p:nvSpPr>
        <p:spPr>
          <a:xfrm>
            <a:off x="4228077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2" name="십자형 41"/>
          <p:cNvSpPr>
            <a:spLocks noChangeAspect="1"/>
          </p:cNvSpPr>
          <p:nvPr userDrawn="1"/>
        </p:nvSpPr>
        <p:spPr>
          <a:xfrm>
            <a:off x="4947870" y="853702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십자형 42"/>
          <p:cNvSpPr>
            <a:spLocks noChangeAspect="1"/>
          </p:cNvSpPr>
          <p:nvPr userDrawn="1"/>
        </p:nvSpPr>
        <p:spPr>
          <a:xfrm>
            <a:off x="5667661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>
              <a:noFill/>
            </a:endParaRPr>
          </a:p>
        </p:txBody>
      </p:sp>
      <p:sp>
        <p:nvSpPr>
          <p:cNvPr id="44" name="십자형 43"/>
          <p:cNvSpPr>
            <a:spLocks noChangeAspect="1"/>
          </p:cNvSpPr>
          <p:nvPr userDrawn="1"/>
        </p:nvSpPr>
        <p:spPr>
          <a:xfrm>
            <a:off x="6387454" y="85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십자형 44"/>
          <p:cNvSpPr>
            <a:spLocks noChangeAspect="1"/>
          </p:cNvSpPr>
          <p:nvPr userDrawn="1"/>
        </p:nvSpPr>
        <p:spPr>
          <a:xfrm>
            <a:off x="7107246" y="853702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6" name="십자형 45"/>
          <p:cNvSpPr>
            <a:spLocks noChangeAspect="1"/>
          </p:cNvSpPr>
          <p:nvPr userDrawn="1"/>
        </p:nvSpPr>
        <p:spPr>
          <a:xfrm>
            <a:off x="2068702" y="5893700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47" name="십자형 46"/>
          <p:cNvSpPr>
            <a:spLocks noChangeAspect="1"/>
          </p:cNvSpPr>
          <p:nvPr userDrawn="1"/>
        </p:nvSpPr>
        <p:spPr>
          <a:xfrm>
            <a:off x="2788493" y="5893700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8" name="십자형 47"/>
          <p:cNvSpPr>
            <a:spLocks noChangeAspect="1"/>
          </p:cNvSpPr>
          <p:nvPr userDrawn="1"/>
        </p:nvSpPr>
        <p:spPr>
          <a:xfrm>
            <a:off x="3508285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49" name="십자형 48"/>
          <p:cNvSpPr>
            <a:spLocks noChangeAspect="1"/>
          </p:cNvSpPr>
          <p:nvPr userDrawn="1"/>
        </p:nvSpPr>
        <p:spPr>
          <a:xfrm>
            <a:off x="4228077" y="5893700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0" name="십자형 49"/>
          <p:cNvSpPr>
            <a:spLocks noChangeAspect="1"/>
          </p:cNvSpPr>
          <p:nvPr userDrawn="1"/>
        </p:nvSpPr>
        <p:spPr>
          <a:xfrm>
            <a:off x="4947870" y="5893697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십자형 50"/>
          <p:cNvSpPr>
            <a:spLocks noChangeAspect="1"/>
          </p:cNvSpPr>
          <p:nvPr userDrawn="1"/>
        </p:nvSpPr>
        <p:spPr>
          <a:xfrm>
            <a:off x="5667659" y="5893700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2" name="십자형 51"/>
          <p:cNvSpPr>
            <a:spLocks noChangeAspect="1"/>
          </p:cNvSpPr>
          <p:nvPr userDrawn="1"/>
        </p:nvSpPr>
        <p:spPr>
          <a:xfrm>
            <a:off x="6387452" y="5893702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십자형 52"/>
          <p:cNvSpPr>
            <a:spLocks noChangeAspect="1"/>
          </p:cNvSpPr>
          <p:nvPr userDrawn="1"/>
        </p:nvSpPr>
        <p:spPr>
          <a:xfrm>
            <a:off x="7107241" y="5893701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4" name="십자형 53"/>
          <p:cNvSpPr>
            <a:spLocks noChangeAspect="1"/>
          </p:cNvSpPr>
          <p:nvPr userDrawn="1"/>
        </p:nvSpPr>
        <p:spPr>
          <a:xfrm>
            <a:off x="2068702" y="853702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514724" y="2714956"/>
            <a:ext cx="2120997" cy="72223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514724" y="3437188"/>
            <a:ext cx="2120997" cy="711811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3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522565" y="4078837"/>
            <a:ext cx="377923" cy="0"/>
          </a:xfrm>
          <a:prstGeom prst="line">
            <a:avLst/>
          </a:prstGeom>
          <a:ln w="4445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1333864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7467030" y="564280"/>
            <a:ext cx="360000" cy="5744720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십자형 66"/>
          <p:cNvSpPr>
            <a:spLocks noChangeAspect="1"/>
          </p:cNvSpPr>
          <p:nvPr userDrawn="1"/>
        </p:nvSpPr>
        <p:spPr>
          <a:xfrm>
            <a:off x="6933359" y="2119895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8" name="십자형 67"/>
          <p:cNvSpPr>
            <a:spLocks noChangeAspect="1"/>
          </p:cNvSpPr>
          <p:nvPr userDrawn="1"/>
        </p:nvSpPr>
        <p:spPr>
          <a:xfrm>
            <a:off x="5496608" y="5723826"/>
            <a:ext cx="418260" cy="41810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69" name="십자형 68"/>
          <p:cNvSpPr>
            <a:spLocks noChangeAspect="1"/>
          </p:cNvSpPr>
          <p:nvPr userDrawn="1"/>
        </p:nvSpPr>
        <p:spPr>
          <a:xfrm>
            <a:off x="1894820" y="679722"/>
            <a:ext cx="418260" cy="418456"/>
          </a:xfrm>
          <a:prstGeom prst="plus">
            <a:avLst>
              <a:gd name="adj" fmla="val 8896"/>
            </a:avLst>
          </a:prstGeom>
          <a:noFill/>
          <a:ln w="47625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4501667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5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4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1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32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33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4" dur="625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37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38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9" dur="625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42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43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625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6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47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48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9" dur="625" autoRev="1" fill="remove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1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52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53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4" dur="625" autoRev="1" fill="remove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6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57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58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9" dur="625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1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62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63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4" dur="625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67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68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69" dur="625" autoRev="1" fill="remove"/>
                                        <p:tgtEl>
                                          <p:spTgt spid="1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1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2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3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4" dur="625" autoRev="1" fill="remove"/>
                                        <p:tgtEl>
                                          <p:spTgt spid="1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6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7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78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79" dur="625" autoRev="1" fill="remove"/>
                                        <p:tgtEl>
                                          <p:spTgt spid="1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1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82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83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4" dur="625" autoRev="1" fill="remove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87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88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89" dur="625" autoRev="1" fill="remove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1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92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93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4" dur="625" autoRev="1" fill="remove"/>
                                        <p:tgtEl>
                                          <p:spTgt spid="2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6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97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98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9" dur="625" autoRev="1" fill="remove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1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02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03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4" dur="625" autoRev="1" fill="remove"/>
                                        <p:tgtEl>
                                          <p:spTgt spid="2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6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07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08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09" dur="625" autoRev="1" fill="remove"/>
                                        <p:tgtEl>
                                          <p:spTgt spid="2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0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1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12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13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4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6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7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18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9" dur="625" autoRev="1" fill="remove"/>
                                        <p:tgtEl>
                                          <p:spTgt spid="2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1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22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23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4" dur="625" autoRev="1" fill="remove"/>
                                        <p:tgtEl>
                                          <p:spTgt spid="2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6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7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28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29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1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32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33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4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36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37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8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9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1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142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143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4" dur="625" autoRev="1" fill="remove"/>
                                        <p:tgtEl>
                                          <p:spTgt spid="3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6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47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48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9" dur="625" autoRev="1" fill="remove"/>
                                        <p:tgtEl>
                                          <p:spTgt spid="3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1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52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53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4" dur="625" autoRev="1" fill="remove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56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57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58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9" dur="625" autoRev="1" fill="remove"/>
                                        <p:tgtEl>
                                          <p:spTgt spid="3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1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animClr clrSpc="rgb" dir="cw">
                                      <p:cBhvr>
                                        <p:cTn id="162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FFF"/>
                                      </p:to>
                                    </p:animClr>
                                    <p:set>
                                      <p:cBhvr>
                                        <p:cTn id="163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4" dur="625" autoRev="1" fill="remove"/>
                                        <p:tgtEl>
                                          <p:spTgt spid="3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6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6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6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1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72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73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4" dur="625" autoRev="1" fill="remove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76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177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178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79" dur="625" autoRev="1" fill="remove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1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82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83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4" dur="625" autoRev="1" fill="remove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5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86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87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8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89" dur="625" autoRev="1" fill="remove"/>
                                        <p:tgtEl>
                                          <p:spTgt spid="4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1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192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193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4" dur="625" autoRev="1" fill="remove"/>
                                        <p:tgtEl>
                                          <p:spTgt spid="4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6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97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98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9" dur="625" autoRev="1" fill="remove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0" presetID="27" presetClass="emph" presetSubtype="0" repeatCount="indefinite" fill="remove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1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02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03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4" dur="625" autoRev="1" fill="remove"/>
                                        <p:tgtEl>
                                          <p:spTgt spid="4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5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6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07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08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9" dur="625" autoRev="1" fill="remove"/>
                                        <p:tgtEl>
                                          <p:spTgt spid="4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0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1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12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13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4" dur="625" autoRev="1" fill="remove"/>
                                        <p:tgtEl>
                                          <p:spTgt spid="4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6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17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18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19" dur="625" autoRev="1" fill="remove"/>
                                        <p:tgtEl>
                                          <p:spTgt spid="4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0" presetID="27" presetClass="emph" presetSubtype="0" repeatCount="indefinite" fill="remove" grpId="0" nodeType="withEffect">
                                  <p:stCondLst>
                                    <p:cond delay="6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1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animClr clrSpc="rgb" dir="cw">
                                      <p:cBhvr>
                                        <p:cTn id="222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71FE50"/>
                                      </p:to>
                                    </p:animClr>
                                    <p:set>
                                      <p:cBhvr>
                                        <p:cTn id="223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4" dur="625" autoRev="1" fill="remove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6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227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228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9" dur="625" autoRev="1" fill="remove"/>
                                        <p:tgtEl>
                                          <p:spTgt spid="5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0" presetID="27" presetClass="emph" presetSubtype="0" repeatCount="indefinite" fill="remove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1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32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3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4" dur="625" autoRev="1" fill="remove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36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animClr clrSpc="rgb" dir="cw">
                                      <p:cBhvr>
                                        <p:cTn id="237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1ABCE2"/>
                                      </p:to>
                                    </p:animClr>
                                    <p:set>
                                      <p:cBhvr>
                                        <p:cTn id="238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9" dur="625" autoRev="1" fill="remove"/>
                                        <p:tgtEl>
                                          <p:spTgt spid="5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1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42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43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4" dur="625" autoRev="1" fill="remove"/>
                                        <p:tgtEl>
                                          <p:spTgt spid="5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5" presetID="8" presetClass="emph" presetSubtype="0" repeatCount="indefinite" ac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5400000">
                                      <p:cBhvr>
                                        <p:cTn id="246" dur="20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7" presetID="8" presetClass="emph" presetSubtype="0" repeatCount="indefinite" accel="10000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animRot by="-10800000">
                                      <p:cBhvr>
                                        <p:cTn id="248" dur="30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9" presetID="8" presetClass="emph" presetSubtype="0" repeatCount="indefinite" ac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animRot by="-5400000">
                                      <p:cBhvr>
                                        <p:cTn id="250" dur="20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67" grpId="0" animBg="1"/>
      <p:bldP spid="68" grpId="0" animBg="1"/>
      <p:bldP spid="69" grpId="0" animBg="1"/>
    </p:bldLst>
  </p:timing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288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직사각형 62"/>
          <p:cNvSpPr/>
          <p:nvPr userDrawn="1"/>
        </p:nvSpPr>
        <p:spPr>
          <a:xfrm>
            <a:off x="2717258" y="1845000"/>
            <a:ext cx="3716608" cy="4859999"/>
          </a:xfrm>
          <a:prstGeom prst="rect">
            <a:avLst/>
          </a:prstGeom>
          <a:solidFill>
            <a:schemeClr val="tx1">
              <a:lumMod val="95000"/>
              <a:lumOff val="5000"/>
              <a:alpha val="7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3374364" y="1629000"/>
            <a:ext cx="2401718" cy="360001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en-US" sz="2800" kern="1200" baseline="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ko-KR" dirty="0"/>
              <a:t>INDEX</a:t>
            </a:r>
            <a:endParaRPr lang="en-US" dirty="0"/>
          </a:p>
        </p:txBody>
      </p:sp>
      <p:sp>
        <p:nvSpPr>
          <p:cNvPr id="25" name="십자형 24"/>
          <p:cNvSpPr>
            <a:spLocks noChangeAspect="1"/>
          </p:cNvSpPr>
          <p:nvPr userDrawn="1"/>
        </p:nvSpPr>
        <p:spPr>
          <a:xfrm>
            <a:off x="5682478" y="1286205"/>
            <a:ext cx="70496" cy="70496"/>
          </a:xfrm>
          <a:prstGeom prst="plus">
            <a:avLst/>
          </a:prstGeom>
          <a:solidFill>
            <a:srgbClr val="71FE50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십자형 27"/>
          <p:cNvSpPr>
            <a:spLocks noChangeAspect="1"/>
          </p:cNvSpPr>
          <p:nvPr userDrawn="1"/>
        </p:nvSpPr>
        <p:spPr>
          <a:xfrm>
            <a:off x="3959351" y="1286205"/>
            <a:ext cx="70496" cy="70496"/>
          </a:xfrm>
          <a:prstGeom prst="plus">
            <a:avLst/>
          </a:prstGeom>
          <a:solidFill>
            <a:srgbClr val="DF2985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십자형 28"/>
          <p:cNvSpPr>
            <a:spLocks noChangeAspect="1"/>
          </p:cNvSpPr>
          <p:nvPr userDrawn="1"/>
        </p:nvSpPr>
        <p:spPr>
          <a:xfrm>
            <a:off x="3384976" y="1286205"/>
            <a:ext cx="70496" cy="70496"/>
          </a:xfrm>
          <a:prstGeom prst="plus">
            <a:avLst/>
          </a:prstGeom>
          <a:solidFill>
            <a:srgbClr val="1ABCE2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십자형 29"/>
          <p:cNvSpPr>
            <a:spLocks noChangeAspect="1"/>
          </p:cNvSpPr>
          <p:nvPr userDrawn="1"/>
        </p:nvSpPr>
        <p:spPr>
          <a:xfrm>
            <a:off x="4533726" y="1286205"/>
            <a:ext cx="70496" cy="70496"/>
          </a:xfrm>
          <a:prstGeom prst="plus">
            <a:avLst/>
          </a:prstGeom>
          <a:solidFill>
            <a:schemeClr val="bg1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ko-KR" altLang="en-US"/>
          </a:p>
        </p:txBody>
      </p:sp>
      <p:sp>
        <p:nvSpPr>
          <p:cNvPr id="36" name="십자형 35"/>
          <p:cNvSpPr>
            <a:spLocks noChangeAspect="1"/>
          </p:cNvSpPr>
          <p:nvPr userDrawn="1"/>
        </p:nvSpPr>
        <p:spPr>
          <a:xfrm>
            <a:off x="5108102" y="1286205"/>
            <a:ext cx="70496" cy="70496"/>
          </a:xfrm>
          <a:prstGeom prst="plus">
            <a:avLst/>
          </a:prstGeom>
          <a:solidFill>
            <a:srgbClr val="FFFA8F"/>
          </a:solidFill>
          <a:ln>
            <a:solidFill>
              <a:schemeClr val="accent1">
                <a:shade val="50000"/>
                <a:alpha val="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noFill/>
            </a:endParaRPr>
          </a:p>
        </p:txBody>
      </p:sp>
      <p:sp>
        <p:nvSpPr>
          <p:cNvPr id="56" name="텍스트 개체 틀 55"/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3374364" y="315253"/>
            <a:ext cx="2401718" cy="371216"/>
          </a:xfrm>
        </p:spPr>
        <p:txBody>
          <a:bodyPr lIns="0" rIns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lang="ko-KR" altLang="en-US" sz="12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altLang="ko-KR" dirty="0"/>
              <a:t>HELLO</a:t>
            </a:r>
            <a:endParaRPr lang="ko-KR" altLang="en-US" dirty="0"/>
          </a:p>
        </p:txBody>
      </p:sp>
      <p:sp>
        <p:nvSpPr>
          <p:cNvPr id="58" name="텍스트 개체 틀 57"/>
          <p:cNvSpPr>
            <a:spLocks noGrp="1"/>
          </p:cNvSpPr>
          <p:nvPr userDrawn="1">
            <p:ph type="body" sz="quarter" idx="11" hasCustomPrompt="1"/>
          </p:nvPr>
        </p:nvSpPr>
        <p:spPr>
          <a:xfrm>
            <a:off x="3374364" y="785772"/>
            <a:ext cx="2401718" cy="348783"/>
          </a:xfrm>
        </p:spPr>
        <p:txBody>
          <a:bodyPr lIns="0" rIns="0" anchor="ctr">
            <a:normAutofit/>
          </a:bodyPr>
          <a:lstStyle>
            <a:lvl1pPr marL="0" indent="0" algn="dist">
              <a:buNone/>
              <a:defRPr lang="ko-KR" altLang="en-US" sz="1100" kern="12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lvl="0" indent="0" algn="dist" defTabSz="914400" rtl="0" eaLnBrk="1" latinLnBrk="1" hangingPunct="1">
              <a:lnSpc>
                <a:spcPct val="9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ko-KR" dirty="0"/>
              <a:t>WORLD!</a:t>
            </a:r>
            <a:endParaRPr lang="ko-KR" altLang="en-US" dirty="0"/>
          </a:p>
        </p:txBody>
      </p:sp>
      <p:cxnSp>
        <p:nvCxnSpPr>
          <p:cNvPr id="65" name="직선 연결선 64"/>
          <p:cNvCxnSpPr/>
          <p:nvPr userDrawn="1"/>
        </p:nvCxnSpPr>
        <p:spPr>
          <a:xfrm flipH="1">
            <a:off x="3312430" y="2053017"/>
            <a:ext cx="249736" cy="0"/>
          </a:xfrm>
          <a:prstGeom prst="line">
            <a:avLst/>
          </a:prstGeom>
          <a:ln w="50800" cap="sq">
            <a:solidFill>
              <a:schemeClr val="bg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왼쪽 대괄호 113"/>
          <p:cNvSpPr/>
          <p:nvPr userDrawn="1"/>
        </p:nvSpPr>
        <p:spPr>
          <a:xfrm>
            <a:off x="2717258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5" name="왼쪽 대괄호 114"/>
          <p:cNvSpPr/>
          <p:nvPr userDrawn="1"/>
        </p:nvSpPr>
        <p:spPr>
          <a:xfrm flipH="1">
            <a:off x="6073866" y="1845000"/>
            <a:ext cx="360000" cy="4860000"/>
          </a:xfrm>
          <a:prstGeom prst="leftBracket">
            <a:avLst>
              <a:gd name="adj" fmla="val 0"/>
            </a:avLst>
          </a:prstGeom>
          <a:ln w="50800" cap="sq">
            <a:solidFill>
              <a:schemeClr val="bg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55" name="그림 5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116"/>
          <a:stretch/>
        </p:blipFill>
        <p:spPr>
          <a:xfrm>
            <a:off x="1803452" y="3505200"/>
            <a:ext cx="789388" cy="1318194"/>
          </a:xfrm>
          <a:prstGeom prst="rect">
            <a:avLst/>
          </a:prstGeom>
        </p:spPr>
      </p:pic>
      <p:pic>
        <p:nvPicPr>
          <p:cNvPr id="66" name="그림 6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3732"/>
          <a:stretch/>
        </p:blipFill>
        <p:spPr>
          <a:xfrm>
            <a:off x="6568947" y="3505200"/>
            <a:ext cx="741724" cy="1318194"/>
          </a:xfrm>
          <a:prstGeom prst="rect">
            <a:avLst/>
          </a:prstGeom>
        </p:spPr>
      </p:pic>
      <p:grpSp>
        <p:nvGrpSpPr>
          <p:cNvPr id="59" name="그룹 58"/>
          <p:cNvGrpSpPr/>
          <p:nvPr userDrawn="1"/>
        </p:nvGrpSpPr>
        <p:grpSpPr>
          <a:xfrm>
            <a:off x="4396833" y="6468254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0" name="직사각형 79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3" name="직사각형 8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4" name="직사각형 8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5" name="직사각형 84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21212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86" name="그룹 85"/>
          <p:cNvGrpSpPr/>
          <p:nvPr userDrawn="1"/>
        </p:nvGrpSpPr>
        <p:grpSpPr>
          <a:xfrm rot="5400000">
            <a:off x="5957103" y="2361393"/>
            <a:ext cx="356779" cy="236746"/>
            <a:chOff x="4619825" y="5958856"/>
            <a:chExt cx="358989" cy="238212"/>
          </a:xfrm>
          <a:solidFill>
            <a:schemeClr val="bg1"/>
          </a:solidFill>
        </p:grpSpPr>
        <p:sp>
          <p:nvSpPr>
            <p:cNvPr id="87" name="직사각형 86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8" name="직사각형 87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89" name="직사각형 88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0" name="직사각형 89"/>
            <p:cNvSpPr/>
            <p:nvPr userDrawn="1"/>
          </p:nvSpPr>
          <p:spPr>
            <a:xfrm rot="5400000">
              <a:off x="4859152" y="607740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212121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grpSp>
        <p:nvGrpSpPr>
          <p:cNvPr id="91" name="그룹 90"/>
          <p:cNvGrpSpPr/>
          <p:nvPr userDrawn="1"/>
        </p:nvGrpSpPr>
        <p:grpSpPr>
          <a:xfrm rot="10800000">
            <a:off x="2939496" y="3213000"/>
            <a:ext cx="237853" cy="354564"/>
            <a:chOff x="4619825" y="5958856"/>
            <a:chExt cx="239326" cy="356760"/>
          </a:xfrm>
          <a:solidFill>
            <a:schemeClr val="bg1"/>
          </a:solidFill>
        </p:grpSpPr>
        <p:sp>
          <p:nvSpPr>
            <p:cNvPr id="92" name="직사각형 91"/>
            <p:cNvSpPr/>
            <p:nvPr userDrawn="1"/>
          </p:nvSpPr>
          <p:spPr>
            <a:xfrm rot="5400000">
              <a:off x="4619826" y="5958855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3" name="직사각형 92"/>
            <p:cNvSpPr/>
            <p:nvPr userDrawn="1"/>
          </p:nvSpPr>
          <p:spPr>
            <a:xfrm rot="5400000">
              <a:off x="4739489" y="5958856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4" name="직사각형 93"/>
            <p:cNvSpPr/>
            <p:nvPr userDrawn="1"/>
          </p:nvSpPr>
          <p:spPr>
            <a:xfrm rot="5400000">
              <a:off x="4739489" y="6077404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  <p:sp>
          <p:nvSpPr>
            <p:cNvPr id="95" name="직사각형 94"/>
            <p:cNvSpPr/>
            <p:nvPr userDrawn="1"/>
          </p:nvSpPr>
          <p:spPr>
            <a:xfrm rot="5400000">
              <a:off x="4739488" y="6195953"/>
              <a:ext cx="119662" cy="119663"/>
            </a:xfrm>
            <a:prstGeom prst="rect">
              <a:avLst/>
            </a:prstGeom>
            <a:grpFill/>
            <a:ln w="15875" cap="sq">
              <a:solidFill>
                <a:srgbClr val="1D1D1D"/>
              </a:solidFill>
              <a:beve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n>
                  <a:noFill/>
                </a:ln>
              </a:endParaRPr>
            </a:p>
          </p:txBody>
        </p:sp>
      </p:grpSp>
      <p:sp>
        <p:nvSpPr>
          <p:cNvPr id="62" name="텍스트 개체 틀 61"/>
          <p:cNvSpPr>
            <a:spLocks noGrp="1"/>
          </p:cNvSpPr>
          <p:nvPr>
            <p:ph type="body" sz="quarter" idx="12" hasCustomPrompt="1"/>
          </p:nvPr>
        </p:nvSpPr>
        <p:spPr>
          <a:xfrm>
            <a:off x="3312430" y="2430463"/>
            <a:ext cx="2523904" cy="3916362"/>
          </a:xfrm>
        </p:spPr>
        <p:txBody>
          <a:bodyPr>
            <a:normAutofit/>
          </a:bodyPr>
          <a:lstStyle>
            <a:lvl1pPr marL="0" indent="0" algn="ctr">
              <a:lnSpc>
                <a:spcPct val="150000"/>
              </a:lnSpc>
              <a:buNone/>
              <a:defRPr sz="14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-</a:t>
            </a:r>
          </a:p>
          <a:p>
            <a:pPr lvl="0"/>
            <a:r>
              <a:rPr lang="en-US" altLang="ko-KR" dirty="0"/>
              <a:t>01. GAME</a:t>
            </a:r>
          </a:p>
          <a:p>
            <a:pPr lvl="0"/>
            <a:r>
              <a:rPr lang="en-US" altLang="ko-KR" dirty="0"/>
              <a:t>02. RETRO</a:t>
            </a:r>
          </a:p>
          <a:p>
            <a:pPr lvl="0"/>
            <a:r>
              <a:rPr lang="en-US" altLang="ko-KR" dirty="0"/>
              <a:t>03.THEME</a:t>
            </a:r>
          </a:p>
          <a:p>
            <a:pPr lvl="0"/>
            <a:r>
              <a:rPr lang="en-US" altLang="ko-KR" dirty="0"/>
              <a:t>04. TEMP</a:t>
            </a:r>
          </a:p>
          <a:p>
            <a:pPr lvl="0"/>
            <a:r>
              <a:rPr lang="en-US" altLang="ko-KR" dirty="0"/>
              <a:t>05. CONTINUE</a:t>
            </a:r>
          </a:p>
          <a:p>
            <a:pPr lvl="0"/>
            <a:r>
              <a:rPr lang="en-US" altLang="ko-KR" dirty="0"/>
              <a:t>06. DESIGN</a:t>
            </a:r>
          </a:p>
          <a:p>
            <a:pPr lvl="0"/>
            <a:r>
              <a:rPr lang="en-US" altLang="ko-KR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330700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3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7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8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625" autoRev="1" fill="remove"/>
                                        <p:tgtEl>
                                          <p:spTgt spid="2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1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12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13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4" dur="625" autoRev="1" fill="remove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7" presetClass="emph" presetSubtype="0" repeatCount="indefinite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7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8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9" dur="625" autoRev="1" fill="remove"/>
                                        <p:tgtEl>
                                          <p:spTgt spid="2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1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animClr clrSpc="rgb" dir="cw">
                                      <p:cBhvr>
                                        <p:cTn id="22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FFA8F"/>
                                      </p:to>
                                    </p:animClr>
                                    <p:set>
                                      <p:cBhvr>
                                        <p:cTn id="23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4" dur="625" autoRev="1" fill="remove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27" presetClass="emph" presetSubtype="0" repeatCount="indefinite" fill="remove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animClr clrSpc="rgb" dir="cw">
                                      <p:cBhvr>
                                        <p:cTn id="27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DF2985"/>
                                      </p:to>
                                    </p:animClr>
                                    <p:set>
                                      <p:cBhvr>
                                        <p:cTn id="28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9" dur="625" autoRev="1" fill="remove"/>
                                        <p:tgtEl>
                                          <p:spTgt spid="3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8" grpId="0" animBg="1"/>
      <p:bldP spid="29" grpId="0" animBg="1"/>
      <p:bldP spid="30" grpId="0" animBg="1"/>
      <p:bldP spid="36" grpId="0" animBg="1"/>
    </p:bldLst>
  </p:timing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DF2985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/>
              <a:t>HELLO</a:t>
            </a:r>
            <a:br>
              <a:rPr lang="en-US" altLang="ko-KR" dirty="0"/>
            </a:br>
            <a:r>
              <a:rPr lang="en-US" altLang="ko-KR" dirty="0"/>
              <a:t>WORLD!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72475" y="1590676"/>
            <a:ext cx="8595300" cy="5041074"/>
          </a:xfrm>
          <a:prstGeom prst="bracketPair">
            <a:avLst>
              <a:gd name="adj" fmla="val 0"/>
            </a:avLst>
          </a:prstGeom>
          <a:solidFill>
            <a:schemeClr val="tx1">
              <a:lumMod val="95000"/>
              <a:lumOff val="5000"/>
              <a:alpha val="54000"/>
            </a:schemeClr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52325" y="6589800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chemeClr val="bg1"/>
                </a:solidFill>
              </a:defRPr>
            </a:lvl1pPr>
          </a:lstStyle>
          <a:p>
            <a:r>
              <a:rPr lang="en-US" altLang="ko-KR" dirty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DF298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/>
              <a:t>서브타이틀을 입력합니다</a:t>
            </a:r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54328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2950" y="1569720"/>
            <a:ext cx="8614350" cy="5082986"/>
          </a:xfrm>
          <a:prstGeom prst="bracketPair">
            <a:avLst>
              <a:gd name="adj" fmla="val 0"/>
            </a:avLst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anchor="ctr"/>
          <a:lstStyle>
            <a:lvl1pPr marL="0" indent="0" algn="ctr">
              <a:buNone/>
              <a:defRPr>
                <a:solidFill>
                  <a:srgbClr val="21212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318937" y="1164752"/>
            <a:ext cx="580142" cy="285448"/>
          </a:xfrm>
          <a:solidFill>
            <a:srgbClr val="1ABCE2"/>
          </a:solidFill>
        </p:spPr>
        <p:txBody>
          <a:bodyPr lIns="108000" tIns="0" rIns="72000" bIns="0"/>
          <a:lstStyle>
            <a:lvl1pPr algn="ctr">
              <a:defRPr sz="1050"/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35550" y="117000"/>
            <a:ext cx="2955750" cy="1152001"/>
          </a:xfrm>
        </p:spPr>
        <p:txBody>
          <a:bodyPr lIns="0" tIns="0" rIns="0" bIns="0">
            <a:noAutofit/>
          </a:bodyPr>
          <a:lstStyle>
            <a:lvl1pPr algn="dist">
              <a:defRPr sz="48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 dirty="0"/>
              <a:t>HELLO</a:t>
            </a:r>
            <a:br>
              <a:rPr lang="en-US" altLang="ko-KR" dirty="0"/>
            </a:br>
            <a:r>
              <a:rPr lang="en-US" altLang="ko-KR" dirty="0"/>
              <a:t>WORLD!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219508" y="6432932"/>
            <a:ext cx="2651879" cy="144000"/>
          </a:xfrm>
          <a:prstGeom prst="rect">
            <a:avLst/>
          </a:prstGeom>
          <a:noFill/>
          <a:ln>
            <a:solidFill>
              <a:srgbClr val="FFFA8F">
                <a:alpha val="0"/>
              </a:srgbClr>
            </a:solidFill>
          </a:ln>
        </p:spPr>
        <p:txBody>
          <a:bodyPr lIns="72000" tIns="0" rIns="72000" bIns="0"/>
          <a:lstStyle>
            <a:lvl1pPr algn="dist">
              <a:defRPr sz="800">
                <a:solidFill>
                  <a:srgbClr val="121212"/>
                </a:solidFill>
              </a:defRPr>
            </a:lvl1pPr>
          </a:lstStyle>
          <a:p>
            <a:r>
              <a:rPr lang="en-US" altLang="ko-KR" dirty="0"/>
              <a:t>ADSTORE.TISTORY.COM</a:t>
            </a:r>
            <a:endParaRPr lang="ko-KR" altLang="en-US" dirty="0"/>
          </a:p>
        </p:txBody>
      </p:sp>
      <p:cxnSp>
        <p:nvCxnSpPr>
          <p:cNvPr id="10" name="직선 연결선 9"/>
          <p:cNvCxnSpPr/>
          <p:nvPr userDrawn="1"/>
        </p:nvCxnSpPr>
        <p:spPr>
          <a:xfrm flipH="1">
            <a:off x="226600" y="1413000"/>
            <a:ext cx="2905400" cy="0"/>
          </a:xfrm>
          <a:prstGeom prst="line">
            <a:avLst/>
          </a:prstGeom>
          <a:ln w="730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연결선 12"/>
          <p:cNvCxnSpPr/>
          <p:nvPr userDrawn="1"/>
        </p:nvCxnSpPr>
        <p:spPr>
          <a:xfrm flipH="1">
            <a:off x="226600" y="1413000"/>
            <a:ext cx="601400" cy="0"/>
          </a:xfrm>
          <a:prstGeom prst="line">
            <a:avLst/>
          </a:prstGeom>
          <a:ln w="73025">
            <a:solidFill>
              <a:srgbClr val="1ABCE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왼쪽 대괄호 27"/>
          <p:cNvSpPr/>
          <p:nvPr userDrawn="1"/>
        </p:nvSpPr>
        <p:spPr>
          <a:xfrm flipH="1">
            <a:off x="848757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왼쪽 대괄호 28"/>
          <p:cNvSpPr/>
          <p:nvPr userDrawn="1"/>
        </p:nvSpPr>
        <p:spPr>
          <a:xfrm>
            <a:off x="252000" y="1557000"/>
            <a:ext cx="403409" cy="5109114"/>
          </a:xfrm>
          <a:prstGeom prst="leftBracket">
            <a:avLst>
              <a:gd name="adj" fmla="val 0"/>
            </a:avLst>
          </a:prstGeom>
          <a:ln w="47625" cap="sq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텍스트 개체 틀 32"/>
          <p:cNvSpPr>
            <a:spLocks noGrp="1"/>
          </p:cNvSpPr>
          <p:nvPr>
            <p:ph type="body" sz="quarter" idx="13" hasCustomPrompt="1"/>
          </p:nvPr>
        </p:nvSpPr>
        <p:spPr>
          <a:xfrm>
            <a:off x="4286938" y="1162201"/>
            <a:ext cx="4104350" cy="287312"/>
          </a:xfrm>
          <a:prstGeom prst="plus">
            <a:avLst/>
          </a:prstGeom>
          <a:solidFill>
            <a:schemeClr val="bg1"/>
          </a:solidFill>
          <a:ln>
            <a:solidFill>
              <a:schemeClr val="bg1">
                <a:alpha val="0"/>
              </a:schemeClr>
            </a:solidFill>
          </a:ln>
        </p:spPr>
        <p:txBody>
          <a:bodyPr vert="horz" lIns="180000" tIns="0" rIns="180000" bIns="0" rtlCol="0" anchor="ctr">
            <a:normAutofit/>
          </a:bodyPr>
          <a:lstStyle>
            <a:lvl1pPr marL="0" indent="0" algn="ctr">
              <a:buNone/>
              <a:defRPr lang="ko-KR" altLang="en-US" sz="1200" dirty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pPr marL="0" lvl="0" algn="dist"/>
            <a:r>
              <a:rPr lang="ko-KR" altLang="en-US" dirty="0"/>
              <a:t>서브타이틀을 입력합니다</a:t>
            </a:r>
          </a:p>
        </p:txBody>
      </p:sp>
      <p:pic>
        <p:nvPicPr>
          <p:cNvPr id="43" name="그림 42"/>
          <p:cNvPicPr>
            <a:picLocks noChangeAspect="1"/>
          </p:cNvPicPr>
          <p:nvPr userDrawn="1"/>
        </p:nvPicPr>
        <p:blipFill>
          <a:blip r:embed="rId2">
            <a:grayscl/>
          </a:blip>
          <a:stretch>
            <a:fillRect/>
          </a:stretch>
        </p:blipFill>
        <p:spPr>
          <a:xfrm>
            <a:off x="6650900" y="819150"/>
            <a:ext cx="2248179" cy="275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290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l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ct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altLang="ko-KR"/>
              <a:t>ADSTORE.TISTORY.COM</a:t>
            </a: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91440" tIns="45720" rIns="91440" bIns="45720" rtlCol="0" anchor="ctr"/>
          <a:lstStyle>
            <a:lvl1pPr algn="r">
              <a:defRPr sz="1200" spc="300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5F3B4B6-8735-410C-A595-1695EF3E2408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9503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3" r:id="rId2"/>
    <p:sldLayoutId id="2147483662" r:id="rId3"/>
    <p:sldLayoutId id="2147483664" r:id="rId4"/>
  </p:sldLayoutIdLst>
  <p:hf hd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 spc="300">
          <a:solidFill>
            <a:schemeClr val="bg1">
              <a:lumMod val="9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300">
          <a:solidFill>
            <a:schemeClr val="bg1">
              <a:lumMod val="9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chemeClr val="tx1">
                <a:lumMod val="85000"/>
                <a:lumOff val="15000"/>
              </a:schemeClr>
            </a:gs>
            <a:gs pos="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/>
        <p:txBody>
          <a:bodyPr>
            <a:noAutofit/>
          </a:bodyPr>
          <a:lstStyle/>
          <a:p>
            <a:r>
              <a:rPr lang="en-US" altLang="ko-KR" sz="2000"/>
              <a:t>Data Analytics CoE</a:t>
            </a:r>
            <a:endParaRPr lang="ko-KR" altLang="en-US" sz="200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pPr algn="dist"/>
            <a:r>
              <a:rPr lang="en-US" altLang="ko-KR"/>
              <a:t>Intern</a:t>
            </a:r>
          </a:p>
        </p:txBody>
      </p:sp>
      <p:sp>
        <p:nvSpPr>
          <p:cNvPr id="11" name="텍스트 개체 틀 7">
            <a:extLst>
              <a:ext uri="{FF2B5EF4-FFF2-40B4-BE49-F238E27FC236}">
                <a16:creationId xmlns:a16="http://schemas.microsoft.com/office/drawing/2014/main" id="{38A5CB47-3968-4D29-A690-4EE4052057F3}"/>
              </a:ext>
            </a:extLst>
          </p:cNvPr>
          <p:cNvSpPr txBox="1">
            <a:spLocks/>
          </p:cNvSpPr>
          <p:nvPr/>
        </p:nvSpPr>
        <p:spPr>
          <a:xfrm>
            <a:off x="3514724" y="4123999"/>
            <a:ext cx="2120997" cy="711811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0" tIns="45720" rIns="0" bIns="45720" rtlCol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kern="1200" spc="3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500"/>
              <a:t>이 준 석</a:t>
            </a:r>
          </a:p>
        </p:txBody>
      </p:sp>
      <p:sp>
        <p:nvSpPr>
          <p:cNvPr id="12" name="텍스트 개체 틀 7">
            <a:extLst>
              <a:ext uri="{FF2B5EF4-FFF2-40B4-BE49-F238E27FC236}">
                <a16:creationId xmlns:a16="http://schemas.microsoft.com/office/drawing/2014/main" id="{05FC4035-8822-4892-8D40-1B5582966A8F}"/>
              </a:ext>
            </a:extLst>
          </p:cNvPr>
          <p:cNvSpPr txBox="1">
            <a:spLocks/>
          </p:cNvSpPr>
          <p:nvPr/>
        </p:nvSpPr>
        <p:spPr>
          <a:xfrm>
            <a:off x="3514724" y="2133000"/>
            <a:ext cx="2120997" cy="711811"/>
          </a:xfrm>
          <a:prstGeom prst="rect">
            <a:avLst/>
          </a:prstGeom>
          <a:ln>
            <a:solidFill>
              <a:schemeClr val="bg1">
                <a:alpha val="0"/>
              </a:schemeClr>
            </a:solidFill>
          </a:ln>
        </p:spPr>
        <p:txBody>
          <a:bodyPr vert="horz" lIns="0" tIns="45720" rIns="0" bIns="45720" rtlCol="0" anchor="ctr">
            <a:normAutofit/>
          </a:bodyPr>
          <a:lstStyle>
            <a:lvl1pPr marL="0" indent="0" algn="dist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lang="ko-KR" altLang="en-US" sz="3200" kern="1200" spc="300" dirty="0">
                <a:solidFill>
                  <a:schemeClr val="bg1">
                    <a:lumMod val="95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 spc="30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ko-KR" altLang="en-US" sz="1600" b="1"/>
              <a:t>자기 소개</a:t>
            </a:r>
          </a:p>
        </p:txBody>
      </p:sp>
    </p:spTree>
    <p:extLst>
      <p:ext uri="{BB962C8B-B14F-4D97-AF65-F5344CB8AC3E}">
        <p14:creationId xmlns:p14="http://schemas.microsoft.com/office/powerpoint/2010/main" val="12350440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부제목 5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altLang="ko-KR" dirty="0"/>
              <a:t>INDEX</a:t>
            </a: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ko-KR" dirty="0"/>
              <a:t>HELLO</a:t>
            </a:r>
            <a:endParaRPr lang="ko-KR" altLang="en-US" dirty="0"/>
          </a:p>
        </p:txBody>
      </p:sp>
      <p:sp>
        <p:nvSpPr>
          <p:cNvPr id="8" name="텍스트 개체 틀 7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ko-KR" dirty="0"/>
              <a:t>WORLD!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sz="quarter" idx="12"/>
          </p:nvPr>
        </p:nvSpPr>
        <p:spPr>
          <a:xfrm>
            <a:off x="3181182" y="2349000"/>
            <a:ext cx="2781636" cy="3916362"/>
          </a:xfrm>
        </p:spPr>
        <p:txBody>
          <a:bodyPr vert="horz" lIns="91440" tIns="45720" rIns="91440" bIns="45720" rtlCol="0" anchor="t">
            <a:normAutofit/>
          </a:bodyPr>
          <a:lstStyle/>
          <a:p>
            <a:pPr lvl="0" algn="dist"/>
            <a:r>
              <a:rPr lang="en-US" altLang="ko-KR" b="1" dirty="0"/>
              <a:t>-</a:t>
            </a:r>
          </a:p>
          <a:p>
            <a:pPr lvl="0" algn="dist"/>
            <a:r>
              <a:rPr lang="en-US" altLang="ko-KR" spc="0" dirty="0">
                <a:solidFill>
                  <a:srgbClr val="FFFA8F"/>
                </a:solidFill>
              </a:rPr>
              <a:t>01. </a:t>
            </a:r>
            <a:r>
              <a:rPr lang="en-US" altLang="ko-KR" spc="0" dirty="0" err="1">
                <a:solidFill>
                  <a:schemeClr val="bg1"/>
                </a:solidFill>
              </a:rPr>
              <a:t>컴퓨터공학과</a:t>
            </a:r>
            <a:endParaRPr lang="en-US" altLang="ko-KR" dirty="0" err="1">
              <a:solidFill>
                <a:schemeClr val="bg1"/>
              </a:solidFill>
            </a:endParaRPr>
          </a:p>
          <a:p>
            <a:pPr lvl="0" algn="dist"/>
            <a:r>
              <a:rPr lang="en-US" altLang="ko-KR" dirty="0">
                <a:solidFill>
                  <a:srgbClr val="1ABCE2"/>
                </a:solidFill>
              </a:rPr>
              <a:t>02. </a:t>
            </a:r>
            <a:r>
              <a:rPr lang="en-US" altLang="ko-KR" dirty="0" err="1">
                <a:solidFill>
                  <a:schemeClr val="bg1"/>
                </a:solidFill>
              </a:rPr>
              <a:t>열정</a:t>
            </a:r>
            <a:endParaRPr lang="en-US" altLang="ko-KR">
              <a:solidFill>
                <a:schemeClr val="bg1"/>
              </a:solidFill>
            </a:endParaRPr>
          </a:p>
          <a:p>
            <a:pPr algn="dist"/>
            <a:r>
              <a:rPr lang="en-US" altLang="ko-KR" dirty="0">
                <a:solidFill>
                  <a:srgbClr val="71FE50"/>
                </a:solidFill>
              </a:rPr>
              <a:t>03. </a:t>
            </a:r>
            <a:r>
              <a:rPr lang="en-US" altLang="ko-KR" dirty="0" err="1">
                <a:solidFill>
                  <a:schemeClr val="bg1"/>
                </a:solidFill>
              </a:rPr>
              <a:t>여행</a:t>
            </a:r>
            <a:endParaRPr lang="en-US" altLang="ko-KR">
              <a:solidFill>
                <a:schemeClr val="bg1"/>
              </a:solidFill>
            </a:endParaRPr>
          </a:p>
          <a:p>
            <a:pPr lvl="0" algn="dist"/>
            <a:endParaRPr lang="en-US" altLang="ko-KR" dirty="0"/>
          </a:p>
          <a:p>
            <a:pPr lvl="0" algn="dist"/>
            <a:r>
              <a:rPr lang="en-US" altLang="ko-KR" b="1" dirty="0"/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2860052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8">
            <a:extLst>
              <a:ext uri="{FF2B5EF4-FFF2-40B4-BE49-F238E27FC236}">
                <a16:creationId xmlns:a16="http://schemas.microsoft.com/office/drawing/2014/main" id="{F1819E85-1A5F-4C38-9B30-95BEFBE55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669" y="2299541"/>
            <a:ext cx="6846848" cy="3953903"/>
          </a:xfrm>
          <a:prstGeom prst="rect">
            <a:avLst/>
          </a:prstGeom>
        </p:spPr>
      </p:pic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56E972C8-2212-4CF7-9A68-9BBE9BE8A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3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6D8278A6-3243-41EC-B355-B00326309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50" y="117000"/>
            <a:ext cx="4048568" cy="1152001"/>
          </a:xfrm>
        </p:spPr>
        <p:txBody>
          <a:bodyPr/>
          <a:lstStyle/>
          <a:p>
            <a:r>
              <a:rPr lang="en-US" altLang="ko-KR" dirty="0" err="1"/>
              <a:t>컴퓨터공학과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C12473E-AD5B-45BC-8865-D3F728F067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ADSTORE.TISTORY.COM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DF3D6B8-C8EC-4B50-9649-22BF20BB132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/>
              <a:t>SKT</a:t>
            </a:r>
          </a:p>
        </p:txBody>
      </p:sp>
      <p:pic>
        <p:nvPicPr>
          <p:cNvPr id="4" name="Picture 6" descr="벽, 실내이(가) 표시된 사진&#10;&#10;매우 높은 신뢰도로 생성된 설명">
            <a:extLst>
              <a:ext uri="{FF2B5EF4-FFF2-40B4-BE49-F238E27FC236}">
                <a16:creationId xmlns:a16="http://schemas.microsoft.com/office/drawing/2014/main" id="{48344B22-2B8E-4FB7-8777-00C0648AF0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5258" y="1814009"/>
            <a:ext cx="8017726" cy="3296890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679612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41471758-C208-464C-BB1F-20192CF50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4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D5090411-F0EE-4327-8C5D-85F9458B0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5550" y="117000"/>
            <a:ext cx="2955750" cy="1152001"/>
          </a:xfrm>
        </p:spPr>
        <p:txBody>
          <a:bodyPr/>
          <a:lstStyle/>
          <a:p>
            <a:r>
              <a:rPr lang="en-US" altLang="ko-KR" dirty="0" err="1"/>
              <a:t>열정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0710B7D-3DC2-4125-83D6-A1E021227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ADSTORE.TISTORY.COM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860B44DB-553B-4F49-9B63-301CE84727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/>
              <a:t>SKT</a:t>
            </a:r>
            <a:endParaRPr lang="en-US" altLang="ko-KR" dirty="0"/>
          </a:p>
        </p:txBody>
      </p:sp>
      <p:pic>
        <p:nvPicPr>
          <p:cNvPr id="4" name="Picture 6" descr="실내, 컵, 사람, 벽이(가) 표시된 사진&#10;&#10;높은 신뢰도로 생성된 설명">
            <a:extLst>
              <a:ext uri="{FF2B5EF4-FFF2-40B4-BE49-F238E27FC236}">
                <a16:creationId xmlns:a16="http://schemas.microsoft.com/office/drawing/2014/main" id="{60DA4EE7-B04E-4E34-AB67-23126D0FCF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026" y="1801844"/>
            <a:ext cx="2954356" cy="1767036"/>
          </a:xfrm>
          <a:prstGeom prst="rect">
            <a:avLst/>
          </a:prstGeom>
        </p:spPr>
      </p:pic>
      <p:pic>
        <p:nvPicPr>
          <p:cNvPr id="12" name="Picture 12" descr="하늘, 실외, 잔디이(가) 표시된 사진&#10;&#10;매우 높은 신뢰도로 생성된 설명">
            <a:extLst>
              <a:ext uri="{FF2B5EF4-FFF2-40B4-BE49-F238E27FC236}">
                <a16:creationId xmlns:a16="http://schemas.microsoft.com/office/drawing/2014/main" id="{AF4EBDD4-8E1C-442D-878A-C81B977D25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8472" y="1656774"/>
            <a:ext cx="4643610" cy="3085416"/>
          </a:xfrm>
          <a:prstGeom prst="rect">
            <a:avLst/>
          </a:prstGeom>
        </p:spPr>
      </p:pic>
      <p:pic>
        <p:nvPicPr>
          <p:cNvPr id="14" name="Picture 15" descr="하늘이(가) 표시된 사진&#10;&#10;매우 높은 신뢰도로 생성된 설명">
            <a:extLst>
              <a:ext uri="{FF2B5EF4-FFF2-40B4-BE49-F238E27FC236}">
                <a16:creationId xmlns:a16="http://schemas.microsoft.com/office/drawing/2014/main" id="{E062B337-1CE6-416B-A8EA-824EE538FD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18183" y="3928431"/>
            <a:ext cx="3652091" cy="24347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69033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E3A5AD52-553B-4A30-84F2-53CB41FA70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5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91411B55-499C-4BC3-BCA5-3009F60B5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여행</a:t>
            </a: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FE41C27-D96D-40F2-9C4A-189C4B961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ADSTORE.TISTORY.COM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0AC4A8EB-17D0-4933-8951-434C8342DF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/>
              <a:t>SKT</a:t>
            </a:r>
            <a:endParaRPr lang="ko-KR"/>
          </a:p>
        </p:txBody>
      </p:sp>
      <p:pic>
        <p:nvPicPr>
          <p:cNvPr id="9" name="Picture 14" descr="물, 하늘, 자연, 산이(가) 표시된 사진&#10;&#10;매우 높은 신뢰도로 생성된 설명">
            <a:extLst>
              <a:ext uri="{FF2B5EF4-FFF2-40B4-BE49-F238E27FC236}">
                <a16:creationId xmlns:a16="http://schemas.microsoft.com/office/drawing/2014/main" id="{5E8EFBB1-C6B3-46B5-9CD6-E085B2E59E7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4507" y="3106396"/>
            <a:ext cx="4995746" cy="3354954"/>
          </a:xfrm>
          <a:prstGeom prst="rect">
            <a:avLst/>
          </a:prstGeom>
        </p:spPr>
      </p:pic>
      <p:pic>
        <p:nvPicPr>
          <p:cNvPr id="16" name="Picture 16" descr="해변, 실외, 대지, 자연이(가) 표시된 사진&#10;&#10;매우 높은 신뢰도로 생성된 설명">
            <a:extLst>
              <a:ext uri="{FF2B5EF4-FFF2-40B4-BE49-F238E27FC236}">
                <a16:creationId xmlns:a16="http://schemas.microsoft.com/office/drawing/2014/main" id="{D4F97EF9-E058-456D-B942-358D6033A1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502" y="1742694"/>
            <a:ext cx="5118409" cy="3171891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FC8924DD-2519-4B75-8D24-A2C845CEE52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95706" y="2372298"/>
            <a:ext cx="5118409" cy="3183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29236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>
            <a:extLst>
              <a:ext uri="{FF2B5EF4-FFF2-40B4-BE49-F238E27FC236}">
                <a16:creationId xmlns:a16="http://schemas.microsoft.com/office/drawing/2014/main" id="{0BDFB294-51B4-488D-8CF8-FF4D82D96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F3B4B6-8735-410C-A595-1695EF3E2408}" type="slidenum">
              <a:rPr lang="ko-KR" altLang="en-US" smtClean="0"/>
              <a:pPr/>
              <a:t>6</a:t>
            </a:fld>
            <a:endParaRPr lang="ko-KR" altLang="en-US" dirty="0"/>
          </a:p>
        </p:txBody>
      </p:sp>
      <p:sp>
        <p:nvSpPr>
          <p:cNvPr id="3" name="제목 2">
            <a:extLst>
              <a:ext uri="{FF2B5EF4-FFF2-40B4-BE49-F238E27FC236}">
                <a16:creationId xmlns:a16="http://schemas.microsoft.com/office/drawing/2014/main" id="{55614E84-93D3-4198-ADDD-B64860160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5B010A-815E-42E1-9336-F6B551C65B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/>
              <a:t>ADSTORE.TISTORY.COM</a:t>
            </a:r>
            <a:endParaRPr lang="ko-KR" altLang="en-US" dirty="0"/>
          </a:p>
        </p:txBody>
      </p:sp>
      <p:sp>
        <p:nvSpPr>
          <p:cNvPr id="6" name="텍스트 개체 틀 5">
            <a:extLst>
              <a:ext uri="{FF2B5EF4-FFF2-40B4-BE49-F238E27FC236}">
                <a16:creationId xmlns:a16="http://schemas.microsoft.com/office/drawing/2014/main" id="{2B85C599-68B4-4583-B3D3-7EA83A1EF1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/>
              <a:t>SKT</a:t>
            </a:r>
          </a:p>
        </p:txBody>
      </p:sp>
      <p:pic>
        <p:nvPicPr>
          <p:cNvPr id="4098" name="Picture 2" descr="ê°ì¬í©ëë¤ ì´ë¯¸ì§ì ëí ì´ë¯¸ì§ ê²ìê²°ê³¼">
            <a:extLst>
              <a:ext uri="{FF2B5EF4-FFF2-40B4-BE49-F238E27FC236}">
                <a16:creationId xmlns:a16="http://schemas.microsoft.com/office/drawing/2014/main" id="{43DBA9E3-FFE4-4F33-B5EB-DC0F6E3B2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993" y="2349000"/>
            <a:ext cx="7416000" cy="26740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79763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6">
      <a:majorFont>
        <a:latin typeface="배달의민족 한나"/>
        <a:ea typeface="배달의민족 한나"/>
        <a:cs typeface=""/>
      </a:majorFont>
      <a:minorFont>
        <a:latin typeface="배달의민족 한나"/>
        <a:ea typeface="배달의민족 한나"/>
        <a:cs typeface="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1023</TotalTime>
  <Words>407</Words>
  <Application>Microsoft Office PowerPoint</Application>
  <PresentationFormat>On-screen Show (4:3)</PresentationFormat>
  <Paragraphs>105</Paragraphs>
  <Slides>6</Slides>
  <Notes>3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테마</vt:lpstr>
      <vt:lpstr>PowerPoint Presentation</vt:lpstr>
      <vt:lpstr>PowerPoint Presentation</vt:lpstr>
      <vt:lpstr>컴퓨터공학과</vt:lpstr>
      <vt:lpstr>열정</vt:lpstr>
      <vt:lpstr>여행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Adstore.Tistory.com</dc:creator>
  <cp:lastModifiedBy>program</cp:lastModifiedBy>
  <cp:revision>230</cp:revision>
  <dcterms:created xsi:type="dcterms:W3CDTF">2015-06-25T00:21:41Z</dcterms:created>
  <dcterms:modified xsi:type="dcterms:W3CDTF">2019-07-10T13:08:19Z</dcterms:modified>
</cp:coreProperties>
</file>

<file path=docProps/thumbnail.jpeg>
</file>